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1" r:id="rId18"/>
    <p:sldId id="272" r:id="rId1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1"/>
      <p:bold r:id="rId22"/>
      <p:italic r:id="rId23"/>
      <p:boldItalic r:id="rId24"/>
    </p:embeddedFont>
    <p:embeddedFont>
      <p:font typeface="Nunito Light" pitchFamily="2" charset="0"/>
      <p:regular r:id="rId25"/>
      <p: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Sora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Ktg8QZrIy7LoQcb6e0W9g==" hashData="fcyv+7yPlN+SGfSCYh0lSvWD/YPVQh9zmzOs8wKtbD08k08UUyt5rC3JXoJyROaT+wm3cWi64P0uK4RCdkhv2Q=="/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0" name="Google Shape;14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6" name="Google Shape;17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1" name="Google Shape;17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1" name="Google Shape;17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6" name="Google Shape;17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4" name="Google Shape;18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5" name="Google Shape;206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348a39dcca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3348a39dcca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0" name="Google Shape;14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0" name="Google Shape;14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6" name="Google Shape;15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1" name="Google Shape;16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4" name="Google Shape;16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3" name="Google Shape;16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0" name="Google Shape;17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l-GR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l-GR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l-GR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l-GR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l-GR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l-GR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l-GR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el-GR" sz="1000" b="0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i="0" u="sng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1" cy="2456833"/>
            <a:chOff x="5475412" y="1860275"/>
            <a:chExt cx="2955371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6" name="Google Shape;26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9" name="Google Shape;29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30" name="Google Shape;30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1" name="Google Shape;31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3" name="Google Shape;33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2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2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22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07" name="Google Shape;707;p22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708" name="Google Shape;708;p2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09" name="Google Shape;709;p2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10" name="Google Shape;710;p2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1" name="Google Shape;711;p2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12" name="Google Shape;712;p2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13" name="Google Shape;713;p2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14" name="Google Shape;714;p2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5" name="Google Shape;715;p2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16" name="Google Shape;716;p2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717" name="Google Shape;717;p22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3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23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3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23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23" name="Google Shape;723;p23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24" name="Google Shape;724;p23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725" name="Google Shape;725;p2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26" name="Google Shape;726;p2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27" name="Google Shape;727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8" name="Google Shape;728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29" name="Google Shape;729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30" name="Google Shape;730;p2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31" name="Google Shape;731;p2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2" name="Google Shape;732;p2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33" name="Google Shape;733;p2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734" name="Google Shape;734;p23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2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37" name="Google Shape;737;p2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38" name="Google Shape;738;p2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9" name="Google Shape;739;p2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40" name="Google Shape;740;p2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41" name="Google Shape;741;p2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42" name="Google Shape;742;p2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3" name="Google Shape;743;p2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44" name="Google Shape;744;p2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745" name="Google Shape;745;p2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2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5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5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5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5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5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53" name="Google Shape;753;p25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54" name="Google Shape;754;p25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55" name="Google Shape;755;p25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756" name="Google Shape;756;p2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7" name="Google Shape;757;p2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58" name="Google Shape;758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60" name="Google Shape;760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61" name="Google Shape;761;p2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62" name="Google Shape;762;p2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3" name="Google Shape;763;p2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64" name="Google Shape;764;p2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765" name="Google Shape;765;p2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6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8" name="Google Shape;768;p26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69" name="Google Shape;769;p2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70" name="Google Shape;770;p2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71" name="Google Shape;771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2" name="Google Shape;772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73" name="Google Shape;773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74" name="Google Shape;774;p2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75" name="Google Shape;775;p2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6" name="Google Shape;776;p2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77" name="Google Shape;777;p2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7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780" name="Google Shape;780;p2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81" name="Google Shape;781;p2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82" name="Google Shape;782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3" name="Google Shape;783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84" name="Google Shape;784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85" name="Google Shape;785;p2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86" name="Google Shape;786;p2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7" name="Google Shape;787;p2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88" name="Google Shape;788;p2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789" name="Google Shape;789;p2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2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92" name="Google Shape;792;p2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93" name="Google Shape;793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95" name="Google Shape;795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96" name="Google Shape;796;p2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97" name="Google Shape;797;p2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8" name="Google Shape;798;p2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99" name="Google Shape;799;p2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800" name="Google Shape;800;p2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9"/>
          <p:cNvSpPr txBox="1">
            <a:spLocks noGrp="1"/>
          </p:cNvSpPr>
          <p:nvPr>
            <p:ph type="subTitle" idx="1"/>
          </p:nvPr>
        </p:nvSpPr>
        <p:spPr>
          <a:xfrm>
            <a:off x="713225" y="1900862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>
            <a:spLocks noGrp="1"/>
          </p:cNvSpPr>
          <p:nvPr>
            <p:ph type="pic" idx="2"/>
          </p:nvPr>
        </p:nvSpPr>
        <p:spPr>
          <a:xfrm>
            <a:off x="5019725" y="965075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05" name="Google Shape;805;p2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06" name="Google Shape;806;p2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07" name="Google Shape;807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8" name="Google Shape;808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09" name="Google Shape;809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810" name="Google Shape;810;p2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11" name="Google Shape;811;p2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2" name="Google Shape;812;p2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13" name="Google Shape;813;p2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16" name="Google Shape;816;p3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17" name="Google Shape;817;p3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18" name="Google Shape;818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9" name="Google Shape;819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20" name="Google Shape;820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821" name="Google Shape;821;p3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22" name="Google Shape;822;p3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3" name="Google Shape;823;p3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24" name="Google Shape;824;p3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1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31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28" name="Google Shape;828;p3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29" name="Google Shape;829;p3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30" name="Google Shape;830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1" name="Google Shape;831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32" name="Google Shape;832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833" name="Google Shape;833;p3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34" name="Google Shape;834;p3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5" name="Google Shape;835;p3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36" name="Google Shape;836;p3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9" name="Google Shape;39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43" name="Google Shape;43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4" name="Google Shape;44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" name="Google Shape;45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46" name="Google Shape;46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Google Shape;839;p3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3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2" name="Google Shape;842;p33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43" name="Google Shape;843;p3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44" name="Google Shape;844;p3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45" name="Google Shape;845;p3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6" name="Google Shape;846;p3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47" name="Google Shape;847;p3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848" name="Google Shape;848;p3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49" name="Google Shape;849;p3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0" name="Google Shape;850;p3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51" name="Google Shape;851;p3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5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5" name="Google Shape;855;p35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6" name="Google Shape;856;p35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7" name="Google Shape;857;p35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8" name="Google Shape;858;p35"/>
          <p:cNvSpPr txBox="1">
            <a:spLocks noGrp="1"/>
          </p:cNvSpPr>
          <p:nvPr>
            <p:ph type="title" idx="5"/>
          </p:nvPr>
        </p:nvSpPr>
        <p:spPr>
          <a:xfrm>
            <a:off x="4698356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9" name="Google Shape;859;p35"/>
          <p:cNvSpPr txBox="1">
            <a:spLocks noGrp="1"/>
          </p:cNvSpPr>
          <p:nvPr>
            <p:ph type="title" idx="6"/>
          </p:nvPr>
        </p:nvSpPr>
        <p:spPr>
          <a:xfrm>
            <a:off x="4698356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0" name="Google Shape;860;p35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61" name="Google Shape;861;p35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62" name="Google Shape;862;p35"/>
          <p:cNvSpPr txBox="1">
            <a:spLocks noGrp="1"/>
          </p:cNvSpPr>
          <p:nvPr>
            <p:ph type="subTitle" idx="8"/>
          </p:nvPr>
        </p:nvSpPr>
        <p:spPr>
          <a:xfrm>
            <a:off x="4698356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63" name="Google Shape;863;p35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64" name="Google Shape;864;p35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65" name="Google Shape;865;p35"/>
          <p:cNvSpPr txBox="1">
            <a:spLocks noGrp="1"/>
          </p:cNvSpPr>
          <p:nvPr>
            <p:ph type="subTitle" idx="14"/>
          </p:nvPr>
        </p:nvSpPr>
        <p:spPr>
          <a:xfrm>
            <a:off x="4698356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66" name="Google Shape;866;p3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7" name="Google Shape;867;p3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68" name="Google Shape;868;p3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9" name="Google Shape;869;p3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70" name="Google Shape;870;p3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871" name="Google Shape;871;p3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72" name="Google Shape;872;p3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3" name="Google Shape;873;p3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74" name="Google Shape;874;p3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875" name="Google Shape;875;p35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6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36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79" name="Google Shape;879;p3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80" name="Google Shape;880;p3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81" name="Google Shape;881;p3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2" name="Google Shape;882;p3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83" name="Google Shape;883;p3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884" name="Google Shape;884;p3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85" name="Google Shape;885;p3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6" name="Google Shape;886;p3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87" name="Google Shape;887;p3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7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37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37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37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37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37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37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96" name="Google Shape;896;p37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97" name="Google Shape;897;p37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98" name="Google Shape;898;p37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99" name="Google Shape;899;p37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0" name="Google Shape;900;p37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901" name="Google Shape;901;p3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02" name="Google Shape;902;p3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03" name="Google Shape;903;p3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4" name="Google Shape;904;p3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05" name="Google Shape;905;p3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906" name="Google Shape;906;p3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07" name="Google Shape;907;p3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8" name="Google Shape;908;p3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09" name="Google Shape;909;p3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910" name="Google Shape;910;p3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8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38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3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l-GR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l-GR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l-GR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l-GR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l-GR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l-GR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l-GR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el-GR" sz="1000" b="0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i="0" u="sng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5" name="Google Shape;915;p3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16" name="Google Shape;916;p3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17" name="Google Shape;917;p3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8" name="Google Shape;918;p3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19" name="Google Shape;919;p3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920" name="Google Shape;920;p3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21" name="Google Shape;921;p3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3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23" name="Google Shape;923;p3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26" name="Google Shape;926;p3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27" name="Google Shape;927;p3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3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29" name="Google Shape;929;p3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930" name="Google Shape;930;p3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31" name="Google Shape;931;p3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3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33" name="Google Shape;933;p3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934" name="Google Shape;934;p39"/>
          <p:cNvGrpSpPr/>
          <p:nvPr/>
        </p:nvGrpSpPr>
        <p:grpSpPr>
          <a:xfrm>
            <a:off x="518844" y="755087"/>
            <a:ext cx="3381111" cy="3633336"/>
            <a:chOff x="1742893" y="795775"/>
            <a:chExt cx="3381111" cy="3633336"/>
          </a:xfrm>
        </p:grpSpPr>
        <p:sp>
          <p:nvSpPr>
            <p:cNvPr id="935" name="Google Shape;935;p3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7" name="Google Shape;937;p39"/>
            <p:cNvGrpSpPr/>
            <p:nvPr/>
          </p:nvGrpSpPr>
          <p:grpSpPr>
            <a:xfrm>
              <a:off x="1742893" y="947115"/>
              <a:ext cx="1986215" cy="3269968"/>
              <a:chOff x="6934075" y="1778325"/>
              <a:chExt cx="689275" cy="1134775"/>
            </a:xfrm>
          </p:grpSpPr>
          <p:sp>
            <p:nvSpPr>
              <p:cNvPr id="938" name="Google Shape;938;p3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3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3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3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3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3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3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3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3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3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3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3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3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3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3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3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3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3" name="Google Shape;1063;p3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4" name="Google Shape;1064;p39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1065" name="Google Shape;1065;p3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3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3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3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3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3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3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3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3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3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3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3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3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3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3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3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3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3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3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3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3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3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3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3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3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1097" name="Google Shape;1097;p3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3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3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3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3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3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3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3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3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3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3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3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6" name="Google Shape;1166;p39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1167" name="Google Shape;1167;p3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3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3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4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209" name="Google Shape;1209;p4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10" name="Google Shape;1210;p4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1" name="Google Shape;1211;p4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212" name="Google Shape;1212;p4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213" name="Google Shape;1213;p4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214" name="Google Shape;1214;p4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5" name="Google Shape;1215;p4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216" name="Google Shape;1216;p4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1217" name="Google Shape;1217;p40"/>
          <p:cNvGrpSpPr/>
          <p:nvPr/>
        </p:nvGrpSpPr>
        <p:grpSpPr>
          <a:xfrm>
            <a:off x="5441863" y="1343334"/>
            <a:ext cx="2955371" cy="2456833"/>
            <a:chOff x="5475412" y="1860275"/>
            <a:chExt cx="2955371" cy="2456833"/>
          </a:xfrm>
        </p:grpSpPr>
        <p:sp>
          <p:nvSpPr>
            <p:cNvPr id="1218" name="Google Shape;1218;p4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6428614" y="4211958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1">
  <p:cSld name="CUSTOM_3_1_1"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1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41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41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l-GR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l-G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l-GR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l-G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l-GR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l-G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l-GR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l-GR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99" name="Google Shape;1399;p4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00" name="Google Shape;1400;p4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01" name="Google Shape;1401;p4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2" name="Google Shape;1402;p4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03" name="Google Shape;1403;p4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4" name="Google Shape;1404;p4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05" name="Google Shape;1405;p4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6" name="Google Shape;1406;p4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07" name="Google Shape;1407;p4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02" name="Google Shape;702;p2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ket.thingpark.com/lorawan-smart-parking-sensor-cicicom-sl-g-i3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http://drive.google.com/file/d/1B-CYKeOpTxPj4lRm6FkGaB_XohdSCuzh/view" TargetMode="External"/><Relationship Id="rId5" Type="http://schemas.openxmlformats.org/officeDocument/2006/relationships/image" Target="../media/image8.g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4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l-GR" sz="4900"/>
              <a:t>Smart city Parking</a:t>
            </a:r>
            <a:endParaRPr sz="4900"/>
          </a:p>
        </p:txBody>
      </p:sp>
      <p:sp>
        <p:nvSpPr>
          <p:cNvPr id="1413" name="Google Shape;1413;p42"/>
          <p:cNvSpPr txBox="1">
            <a:spLocks noGrp="1"/>
          </p:cNvSpPr>
          <p:nvPr>
            <p:ph type="subTitle" idx="1"/>
          </p:nvPr>
        </p:nvSpPr>
        <p:spPr>
          <a:xfrm>
            <a:off x="713229" y="3414764"/>
            <a:ext cx="31158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Konstantinos Stavropoulos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 err="1"/>
              <a:t>Hlias</a:t>
            </a:r>
            <a:r>
              <a:rPr lang="en-US" dirty="0"/>
              <a:t> </a:t>
            </a:r>
            <a:r>
              <a:rPr lang="en-US" dirty="0" err="1"/>
              <a:t>Ouzounis</a:t>
            </a:r>
            <a:endParaRPr dirty="0"/>
          </a:p>
        </p:txBody>
      </p:sp>
      <p:pic>
        <p:nvPicPr>
          <p:cNvPr id="1414" name="Google Shape;1414;p42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257" t="11418" r="78813"/>
          <a:stretch/>
        </p:blipFill>
        <p:spPr>
          <a:xfrm>
            <a:off x="4326600" y="1069325"/>
            <a:ext cx="894900" cy="34494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41568"/>
              </a:srgbClr>
            </a:outerShdw>
          </a:effectLst>
        </p:spPr>
      </p:pic>
      <p:pic>
        <p:nvPicPr>
          <p:cNvPr id="1415" name="Google Shape;1415;p42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3660" t="1629" r="63409" b="9786"/>
          <a:stretch/>
        </p:blipFill>
        <p:spPr>
          <a:xfrm>
            <a:off x="5393400" y="688325"/>
            <a:ext cx="894900" cy="34494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67450"/>
              </a:srgbClr>
            </a:outerShdw>
          </a:effectLst>
        </p:spPr>
      </p:pic>
      <p:pic>
        <p:nvPicPr>
          <p:cNvPr id="1416" name="Google Shape;1416;p42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9063" t="11418" r="48005"/>
          <a:stretch/>
        </p:blipFill>
        <p:spPr>
          <a:xfrm>
            <a:off x="6460200" y="1069325"/>
            <a:ext cx="894900" cy="34494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41568"/>
              </a:srgbClr>
            </a:outerShdw>
          </a:effectLst>
        </p:spPr>
      </p:pic>
      <p:pic>
        <p:nvPicPr>
          <p:cNvPr id="1417" name="Google Shape;1417;p42" descr="A parking lot with cars and building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4464" t="-327" r="32604" b="11745"/>
          <a:stretch/>
        </p:blipFill>
        <p:spPr>
          <a:xfrm>
            <a:off x="7527000" y="612125"/>
            <a:ext cx="894900" cy="3449400"/>
          </a:xfrm>
          <a:prstGeom prst="roundRect">
            <a:avLst>
              <a:gd name="adj" fmla="val 42765"/>
            </a:avLst>
          </a:prstGeom>
          <a:noFill/>
          <a:ln>
            <a:noFill/>
          </a:ln>
          <a:effectLst>
            <a:outerShdw blurRad="114300" dist="76200" dir="3660000" algn="bl" rotWithShape="0">
              <a:srgbClr val="000000">
                <a:alpha val="41568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03;p47">
            <a:extLst>
              <a:ext uri="{FF2B5EF4-FFF2-40B4-BE49-F238E27FC236}">
                <a16:creationId xmlns:a16="http://schemas.microsoft.com/office/drawing/2014/main" id="{07100BB0-6C76-A052-A2D1-48E6A3442623}"/>
              </a:ext>
            </a:extLst>
          </p:cNvPr>
          <p:cNvSpPr txBox="1">
            <a:spLocks/>
          </p:cNvSpPr>
          <p:nvPr/>
        </p:nvSpPr>
        <p:spPr>
          <a:xfrm>
            <a:off x="720000" y="541675"/>
            <a:ext cx="7166700" cy="48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l-GR" dirty="0" err="1"/>
              <a:t>App</a:t>
            </a:r>
            <a:r>
              <a:rPr lang="el-GR" dirty="0"/>
              <a:t> Demo- </a:t>
            </a:r>
            <a:r>
              <a:rPr lang="el-GR" dirty="0" err="1"/>
              <a:t>Simulation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C86A0-E854-D1A3-ECE3-9531BF779B6F}"/>
              </a:ext>
            </a:extLst>
          </p:cNvPr>
          <p:cNvSpPr txBox="1"/>
          <p:nvPr/>
        </p:nvSpPr>
        <p:spPr>
          <a:xfrm>
            <a:off x="995082" y="2131359"/>
            <a:ext cx="2864224" cy="5232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Real time notifications about available and occupied spots.</a:t>
            </a:r>
            <a:endParaRPr lang="el-GR" dirty="0"/>
          </a:p>
        </p:txBody>
      </p:sp>
      <p:pic>
        <p:nvPicPr>
          <p:cNvPr id="4" name="Media2 - Trim">
            <a:hlinkClick r:id="" action="ppaction://media"/>
            <a:extLst>
              <a:ext uri="{FF2B5EF4-FFF2-40B4-BE49-F238E27FC236}">
                <a16:creationId xmlns:a16="http://schemas.microsoft.com/office/drawing/2014/main" id="{58F91EB5-85AE-C728-B88A-30BA8DB61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8509" y="541675"/>
            <a:ext cx="2323232" cy="4113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75D814-A871-C1A6-12FF-FD636DAA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shadow data</a:t>
            </a:r>
            <a:endParaRPr lang="el-G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DF868E-1BBA-B39B-6858-E72D145C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53" y="1280717"/>
            <a:ext cx="3144340" cy="3321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FB33DB-9452-2868-3D8A-5735F3D7E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51" y="782160"/>
            <a:ext cx="2297095" cy="38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3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5" name="Google Shape;1725;p52"/>
          <p:cNvGrpSpPr/>
          <p:nvPr/>
        </p:nvGrpSpPr>
        <p:grpSpPr>
          <a:xfrm>
            <a:off x="7447786" y="456432"/>
            <a:ext cx="1155288" cy="839697"/>
            <a:chOff x="6118309" y="3585394"/>
            <a:chExt cx="1155288" cy="839697"/>
          </a:xfrm>
        </p:grpSpPr>
        <p:sp>
          <p:nvSpPr>
            <p:cNvPr id="1726" name="Google Shape;1726;p52"/>
            <p:cNvSpPr/>
            <p:nvPr/>
          </p:nvSpPr>
          <p:spPr>
            <a:xfrm>
              <a:off x="6880065" y="4082433"/>
              <a:ext cx="366974" cy="342657"/>
            </a:xfrm>
            <a:custGeom>
              <a:avLst/>
              <a:gdLst/>
              <a:ahLst/>
              <a:cxnLst/>
              <a:rect l="l" t="t" r="r" b="b"/>
              <a:pathLst>
                <a:path w="19815" h="18502" extrusionOk="0">
                  <a:moveTo>
                    <a:pt x="9859" y="1"/>
                  </a:moveTo>
                  <a:cubicBezTo>
                    <a:pt x="5393" y="1"/>
                    <a:pt x="1461" y="3274"/>
                    <a:pt x="768" y="7855"/>
                  </a:cubicBezTo>
                  <a:cubicBezTo>
                    <a:pt x="0" y="12891"/>
                    <a:pt x="3469" y="17628"/>
                    <a:pt x="8506" y="18395"/>
                  </a:cubicBezTo>
                  <a:cubicBezTo>
                    <a:pt x="8976" y="18467"/>
                    <a:pt x="9444" y="18502"/>
                    <a:pt x="9905" y="18502"/>
                  </a:cubicBezTo>
                  <a:cubicBezTo>
                    <a:pt x="14393" y="18502"/>
                    <a:pt x="18352" y="15224"/>
                    <a:pt x="19047" y="10657"/>
                  </a:cubicBezTo>
                  <a:cubicBezTo>
                    <a:pt x="19814" y="5586"/>
                    <a:pt x="16345" y="883"/>
                    <a:pt x="11308" y="116"/>
                  </a:cubicBezTo>
                  <a:cubicBezTo>
                    <a:pt x="10821" y="38"/>
                    <a:pt x="10337" y="1"/>
                    <a:pt x="985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2"/>
            <p:cNvSpPr/>
            <p:nvPr/>
          </p:nvSpPr>
          <p:spPr>
            <a:xfrm>
              <a:off x="6902309" y="4048726"/>
              <a:ext cx="366974" cy="367603"/>
            </a:xfrm>
            <a:custGeom>
              <a:avLst/>
              <a:gdLst/>
              <a:ahLst/>
              <a:cxnLst/>
              <a:rect l="l" t="t" r="r" b="b"/>
              <a:pathLst>
                <a:path w="19815" h="19849" extrusionOk="0">
                  <a:moveTo>
                    <a:pt x="11308" y="768"/>
                  </a:moveTo>
                  <a:cubicBezTo>
                    <a:pt x="6271" y="1"/>
                    <a:pt x="1535" y="3470"/>
                    <a:pt x="767" y="8507"/>
                  </a:cubicBezTo>
                  <a:cubicBezTo>
                    <a:pt x="0" y="13577"/>
                    <a:pt x="3469" y="18281"/>
                    <a:pt x="8506" y="19081"/>
                  </a:cubicBezTo>
                  <a:cubicBezTo>
                    <a:pt x="13543" y="19848"/>
                    <a:pt x="18280" y="16379"/>
                    <a:pt x="19047" y="11309"/>
                  </a:cubicBezTo>
                  <a:cubicBezTo>
                    <a:pt x="19814" y="6272"/>
                    <a:pt x="16345" y="1569"/>
                    <a:pt x="11308" y="768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2"/>
            <p:cNvSpPr/>
            <p:nvPr/>
          </p:nvSpPr>
          <p:spPr>
            <a:xfrm>
              <a:off x="6897975" y="4057301"/>
              <a:ext cx="375623" cy="350380"/>
            </a:xfrm>
            <a:custGeom>
              <a:avLst/>
              <a:gdLst/>
              <a:ahLst/>
              <a:cxnLst/>
              <a:rect l="l" t="t" r="r" b="b"/>
              <a:pathLst>
                <a:path w="20282" h="18919" extrusionOk="0">
                  <a:moveTo>
                    <a:pt x="10108" y="405"/>
                  </a:moveTo>
                  <a:cubicBezTo>
                    <a:pt x="10575" y="405"/>
                    <a:pt x="11042" y="472"/>
                    <a:pt x="11509" y="539"/>
                  </a:cubicBezTo>
                  <a:cubicBezTo>
                    <a:pt x="16446" y="1272"/>
                    <a:pt x="19815" y="5909"/>
                    <a:pt x="19081" y="10846"/>
                  </a:cubicBezTo>
                  <a:cubicBezTo>
                    <a:pt x="18387" y="15284"/>
                    <a:pt x="14522" y="18493"/>
                    <a:pt x="10159" y="18493"/>
                  </a:cubicBezTo>
                  <a:cubicBezTo>
                    <a:pt x="9702" y="18493"/>
                    <a:pt x="9239" y="18458"/>
                    <a:pt x="8774" y="18385"/>
                  </a:cubicBezTo>
                  <a:cubicBezTo>
                    <a:pt x="3837" y="17651"/>
                    <a:pt x="434" y="13014"/>
                    <a:pt x="1202" y="8077"/>
                  </a:cubicBezTo>
                  <a:cubicBezTo>
                    <a:pt x="1568" y="5709"/>
                    <a:pt x="2836" y="3608"/>
                    <a:pt x="4804" y="2173"/>
                  </a:cubicBezTo>
                  <a:cubicBezTo>
                    <a:pt x="6372" y="1039"/>
                    <a:pt x="8207" y="405"/>
                    <a:pt x="10108" y="405"/>
                  </a:cubicBezTo>
                  <a:close/>
                  <a:moveTo>
                    <a:pt x="10146" y="0"/>
                  </a:moveTo>
                  <a:cubicBezTo>
                    <a:pt x="8136" y="0"/>
                    <a:pt x="6184" y="625"/>
                    <a:pt x="4537" y="1840"/>
                  </a:cubicBezTo>
                  <a:cubicBezTo>
                    <a:pt x="2502" y="3341"/>
                    <a:pt x="1168" y="5542"/>
                    <a:pt x="801" y="8044"/>
                  </a:cubicBezTo>
                  <a:cubicBezTo>
                    <a:pt x="1" y="13181"/>
                    <a:pt x="3570" y="18018"/>
                    <a:pt x="8707" y="18818"/>
                  </a:cubicBezTo>
                  <a:cubicBezTo>
                    <a:pt x="9207" y="18885"/>
                    <a:pt x="9674" y="18918"/>
                    <a:pt x="10175" y="18918"/>
                  </a:cubicBezTo>
                  <a:cubicBezTo>
                    <a:pt x="12176" y="18918"/>
                    <a:pt x="14111" y="18285"/>
                    <a:pt x="15745" y="17084"/>
                  </a:cubicBezTo>
                  <a:cubicBezTo>
                    <a:pt x="17780" y="15583"/>
                    <a:pt x="19114" y="13381"/>
                    <a:pt x="19481" y="10879"/>
                  </a:cubicBezTo>
                  <a:cubicBezTo>
                    <a:pt x="20282" y="5742"/>
                    <a:pt x="16746" y="906"/>
                    <a:pt x="11576" y="105"/>
                  </a:cubicBezTo>
                  <a:cubicBezTo>
                    <a:pt x="11098" y="35"/>
                    <a:pt x="10620" y="0"/>
                    <a:pt x="101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2"/>
            <p:cNvSpPr/>
            <p:nvPr/>
          </p:nvSpPr>
          <p:spPr>
            <a:xfrm>
              <a:off x="7021545" y="4166110"/>
              <a:ext cx="144567" cy="144586"/>
            </a:xfrm>
            <a:custGeom>
              <a:avLst/>
              <a:gdLst/>
              <a:ahLst/>
              <a:cxnLst/>
              <a:rect l="l" t="t" r="r" b="b"/>
              <a:pathLst>
                <a:path w="7806" h="7807" extrusionOk="0">
                  <a:moveTo>
                    <a:pt x="0" y="1"/>
                  </a:moveTo>
                  <a:lnTo>
                    <a:pt x="2702" y="7806"/>
                  </a:lnTo>
                  <a:lnTo>
                    <a:pt x="3636" y="4904"/>
                  </a:lnTo>
                  <a:lnTo>
                    <a:pt x="6038" y="7406"/>
                  </a:lnTo>
                  <a:lnTo>
                    <a:pt x="6438" y="7006"/>
                  </a:lnTo>
                  <a:lnTo>
                    <a:pt x="7005" y="6439"/>
                  </a:lnTo>
                  <a:lnTo>
                    <a:pt x="7405" y="6038"/>
                  </a:lnTo>
                  <a:lnTo>
                    <a:pt x="4904" y="3637"/>
                  </a:lnTo>
                  <a:lnTo>
                    <a:pt x="7806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2"/>
            <p:cNvSpPr/>
            <p:nvPr/>
          </p:nvSpPr>
          <p:spPr>
            <a:xfrm>
              <a:off x="7017211" y="4161998"/>
              <a:ext cx="153234" cy="153012"/>
            </a:xfrm>
            <a:custGeom>
              <a:avLst/>
              <a:gdLst/>
              <a:ahLst/>
              <a:cxnLst/>
              <a:rect l="l" t="t" r="r" b="b"/>
              <a:pathLst>
                <a:path w="8274" h="8262" extrusionOk="0">
                  <a:moveTo>
                    <a:pt x="568" y="556"/>
                  </a:moveTo>
                  <a:lnTo>
                    <a:pt x="7373" y="2925"/>
                  </a:lnTo>
                  <a:lnTo>
                    <a:pt x="5071" y="3659"/>
                  </a:lnTo>
                  <a:cubicBezTo>
                    <a:pt x="5004" y="3659"/>
                    <a:pt x="4937" y="3725"/>
                    <a:pt x="4937" y="3792"/>
                  </a:cubicBezTo>
                  <a:cubicBezTo>
                    <a:pt x="4904" y="3859"/>
                    <a:pt x="4937" y="3959"/>
                    <a:pt x="5004" y="3992"/>
                  </a:cubicBezTo>
                  <a:lnTo>
                    <a:pt x="7339" y="6260"/>
                  </a:lnTo>
                  <a:lnTo>
                    <a:pt x="6272" y="7328"/>
                  </a:lnTo>
                  <a:lnTo>
                    <a:pt x="4003" y="4993"/>
                  </a:lnTo>
                  <a:cubicBezTo>
                    <a:pt x="3970" y="4926"/>
                    <a:pt x="3870" y="4926"/>
                    <a:pt x="3803" y="4926"/>
                  </a:cubicBezTo>
                  <a:cubicBezTo>
                    <a:pt x="3737" y="4960"/>
                    <a:pt x="3670" y="4993"/>
                    <a:pt x="3670" y="5060"/>
                  </a:cubicBezTo>
                  <a:lnTo>
                    <a:pt x="2936" y="7361"/>
                  </a:lnTo>
                  <a:lnTo>
                    <a:pt x="568" y="556"/>
                  </a:lnTo>
                  <a:close/>
                  <a:moveTo>
                    <a:pt x="208" y="1"/>
                  </a:moveTo>
                  <a:cubicBezTo>
                    <a:pt x="163" y="1"/>
                    <a:pt x="120" y="17"/>
                    <a:pt x="101" y="56"/>
                  </a:cubicBezTo>
                  <a:cubicBezTo>
                    <a:pt x="34" y="123"/>
                    <a:pt x="1" y="189"/>
                    <a:pt x="34" y="290"/>
                  </a:cubicBezTo>
                  <a:lnTo>
                    <a:pt x="2769" y="8095"/>
                  </a:lnTo>
                  <a:cubicBezTo>
                    <a:pt x="2769" y="8195"/>
                    <a:pt x="2869" y="8262"/>
                    <a:pt x="2936" y="8262"/>
                  </a:cubicBezTo>
                  <a:cubicBezTo>
                    <a:pt x="3036" y="8262"/>
                    <a:pt x="3136" y="8195"/>
                    <a:pt x="3136" y="8095"/>
                  </a:cubicBezTo>
                  <a:lnTo>
                    <a:pt x="3937" y="5527"/>
                  </a:lnTo>
                  <a:lnTo>
                    <a:pt x="6138" y="7762"/>
                  </a:lnTo>
                  <a:cubicBezTo>
                    <a:pt x="6172" y="7795"/>
                    <a:pt x="6238" y="7828"/>
                    <a:pt x="6272" y="7828"/>
                  </a:cubicBezTo>
                  <a:cubicBezTo>
                    <a:pt x="6338" y="7828"/>
                    <a:pt x="6372" y="7795"/>
                    <a:pt x="6439" y="7762"/>
                  </a:cubicBezTo>
                  <a:lnTo>
                    <a:pt x="7773" y="6427"/>
                  </a:lnTo>
                  <a:cubicBezTo>
                    <a:pt x="7806" y="6361"/>
                    <a:pt x="7840" y="6327"/>
                    <a:pt x="7840" y="6260"/>
                  </a:cubicBezTo>
                  <a:cubicBezTo>
                    <a:pt x="7840" y="6227"/>
                    <a:pt x="7806" y="6160"/>
                    <a:pt x="7773" y="6127"/>
                  </a:cubicBezTo>
                  <a:lnTo>
                    <a:pt x="5538" y="3925"/>
                  </a:lnTo>
                  <a:lnTo>
                    <a:pt x="8106" y="3125"/>
                  </a:lnTo>
                  <a:cubicBezTo>
                    <a:pt x="8206" y="3125"/>
                    <a:pt x="8273" y="3025"/>
                    <a:pt x="8273" y="2925"/>
                  </a:cubicBezTo>
                  <a:cubicBezTo>
                    <a:pt x="8273" y="2858"/>
                    <a:pt x="8206" y="2758"/>
                    <a:pt x="8140" y="2725"/>
                  </a:cubicBezTo>
                  <a:lnTo>
                    <a:pt x="301" y="23"/>
                  </a:lnTo>
                  <a:cubicBezTo>
                    <a:pt x="273" y="9"/>
                    <a:pt x="240" y="1"/>
                    <a:pt x="20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2"/>
            <p:cNvSpPr/>
            <p:nvPr/>
          </p:nvSpPr>
          <p:spPr>
            <a:xfrm>
              <a:off x="6138701" y="3605100"/>
              <a:ext cx="647441" cy="572750"/>
            </a:xfrm>
            <a:custGeom>
              <a:avLst/>
              <a:gdLst/>
              <a:ahLst/>
              <a:cxnLst/>
              <a:rect l="l" t="t" r="r" b="b"/>
              <a:pathLst>
                <a:path w="34959" h="30926" extrusionOk="0">
                  <a:moveTo>
                    <a:pt x="450" y="0"/>
                  </a:moveTo>
                  <a:cubicBezTo>
                    <a:pt x="205" y="0"/>
                    <a:pt x="1" y="221"/>
                    <a:pt x="1" y="470"/>
                  </a:cubicBezTo>
                  <a:lnTo>
                    <a:pt x="1" y="30425"/>
                  </a:lnTo>
                  <a:cubicBezTo>
                    <a:pt x="1" y="30692"/>
                    <a:pt x="201" y="30926"/>
                    <a:pt x="468" y="30926"/>
                  </a:cubicBezTo>
                  <a:lnTo>
                    <a:pt x="34459" y="30926"/>
                  </a:lnTo>
                  <a:cubicBezTo>
                    <a:pt x="34726" y="30926"/>
                    <a:pt x="34926" y="30725"/>
                    <a:pt x="34926" y="30459"/>
                  </a:cubicBezTo>
                  <a:lnTo>
                    <a:pt x="34959" y="504"/>
                  </a:lnTo>
                  <a:cubicBezTo>
                    <a:pt x="34959" y="237"/>
                    <a:pt x="34726" y="3"/>
                    <a:pt x="34459" y="3"/>
                  </a:cubicBezTo>
                  <a:lnTo>
                    <a:pt x="501" y="3"/>
                  </a:lnTo>
                  <a:cubicBezTo>
                    <a:pt x="484" y="1"/>
                    <a:pt x="467" y="0"/>
                    <a:pt x="45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2"/>
            <p:cNvSpPr/>
            <p:nvPr/>
          </p:nvSpPr>
          <p:spPr>
            <a:xfrm>
              <a:off x="6122032" y="3589653"/>
              <a:ext cx="647441" cy="572750"/>
            </a:xfrm>
            <a:custGeom>
              <a:avLst/>
              <a:gdLst/>
              <a:ahLst/>
              <a:cxnLst/>
              <a:rect l="l" t="t" r="r" b="b"/>
              <a:pathLst>
                <a:path w="34959" h="30926" extrusionOk="0">
                  <a:moveTo>
                    <a:pt x="449" y="0"/>
                  </a:moveTo>
                  <a:cubicBezTo>
                    <a:pt x="204" y="0"/>
                    <a:pt x="0" y="221"/>
                    <a:pt x="0" y="471"/>
                  </a:cubicBezTo>
                  <a:lnTo>
                    <a:pt x="0" y="30425"/>
                  </a:lnTo>
                  <a:cubicBezTo>
                    <a:pt x="0" y="30692"/>
                    <a:pt x="200" y="30926"/>
                    <a:pt x="467" y="30926"/>
                  </a:cubicBezTo>
                  <a:lnTo>
                    <a:pt x="34458" y="30926"/>
                  </a:lnTo>
                  <a:cubicBezTo>
                    <a:pt x="34725" y="30926"/>
                    <a:pt x="34925" y="30726"/>
                    <a:pt x="34925" y="30459"/>
                  </a:cubicBezTo>
                  <a:lnTo>
                    <a:pt x="34958" y="504"/>
                  </a:lnTo>
                  <a:cubicBezTo>
                    <a:pt x="34958" y="237"/>
                    <a:pt x="34725" y="4"/>
                    <a:pt x="34458" y="4"/>
                  </a:cubicBezTo>
                  <a:lnTo>
                    <a:pt x="500" y="4"/>
                  </a:lnTo>
                  <a:cubicBezTo>
                    <a:pt x="483" y="1"/>
                    <a:pt x="466" y="0"/>
                    <a:pt x="44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2"/>
            <p:cNvSpPr/>
            <p:nvPr/>
          </p:nvSpPr>
          <p:spPr>
            <a:xfrm>
              <a:off x="6118309" y="3585394"/>
              <a:ext cx="654867" cy="581343"/>
            </a:xfrm>
            <a:custGeom>
              <a:avLst/>
              <a:gdLst/>
              <a:ahLst/>
              <a:cxnLst/>
              <a:rect l="l" t="t" r="r" b="b"/>
              <a:pathLst>
                <a:path w="35360" h="31390" extrusionOk="0">
                  <a:moveTo>
                    <a:pt x="34659" y="434"/>
                  </a:moveTo>
                  <a:cubicBezTo>
                    <a:pt x="34826" y="434"/>
                    <a:pt x="34926" y="567"/>
                    <a:pt x="34926" y="734"/>
                  </a:cubicBezTo>
                  <a:lnTo>
                    <a:pt x="34926" y="30689"/>
                  </a:lnTo>
                  <a:cubicBezTo>
                    <a:pt x="34926" y="30822"/>
                    <a:pt x="34792" y="30956"/>
                    <a:pt x="34626" y="30956"/>
                  </a:cubicBezTo>
                  <a:lnTo>
                    <a:pt x="668" y="30956"/>
                  </a:lnTo>
                  <a:cubicBezTo>
                    <a:pt x="535" y="30956"/>
                    <a:pt x="401" y="30822"/>
                    <a:pt x="401" y="30655"/>
                  </a:cubicBezTo>
                  <a:lnTo>
                    <a:pt x="401" y="701"/>
                  </a:lnTo>
                  <a:cubicBezTo>
                    <a:pt x="401" y="634"/>
                    <a:pt x="435" y="567"/>
                    <a:pt x="501" y="500"/>
                  </a:cubicBezTo>
                  <a:cubicBezTo>
                    <a:pt x="568" y="467"/>
                    <a:pt x="635" y="434"/>
                    <a:pt x="701" y="434"/>
                  </a:cubicBezTo>
                  <a:close/>
                  <a:moveTo>
                    <a:pt x="701" y="0"/>
                  </a:moveTo>
                  <a:cubicBezTo>
                    <a:pt x="501" y="0"/>
                    <a:pt x="334" y="67"/>
                    <a:pt x="201" y="200"/>
                  </a:cubicBezTo>
                  <a:cubicBezTo>
                    <a:pt x="68" y="334"/>
                    <a:pt x="1" y="500"/>
                    <a:pt x="1" y="701"/>
                  </a:cubicBezTo>
                  <a:lnTo>
                    <a:pt x="1" y="30655"/>
                  </a:lnTo>
                  <a:cubicBezTo>
                    <a:pt x="1" y="31056"/>
                    <a:pt x="301" y="31356"/>
                    <a:pt x="668" y="31356"/>
                  </a:cubicBezTo>
                  <a:lnTo>
                    <a:pt x="34659" y="31389"/>
                  </a:lnTo>
                  <a:cubicBezTo>
                    <a:pt x="35026" y="31389"/>
                    <a:pt x="35326" y="31056"/>
                    <a:pt x="35360" y="30689"/>
                  </a:cubicBezTo>
                  <a:lnTo>
                    <a:pt x="35360" y="734"/>
                  </a:lnTo>
                  <a:cubicBezTo>
                    <a:pt x="35360" y="334"/>
                    <a:pt x="35059" y="33"/>
                    <a:pt x="34659" y="33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6526672" y="3689183"/>
              <a:ext cx="19187" cy="36466"/>
            </a:xfrm>
            <a:custGeom>
              <a:avLst/>
              <a:gdLst/>
              <a:ahLst/>
              <a:cxnLst/>
              <a:rect l="l" t="t" r="r" b="b"/>
              <a:pathLst>
                <a:path w="1036" h="1969" extrusionOk="0">
                  <a:moveTo>
                    <a:pt x="234" y="1968"/>
                  </a:moveTo>
                  <a:cubicBezTo>
                    <a:pt x="201" y="1968"/>
                    <a:pt x="168" y="1968"/>
                    <a:pt x="168" y="1935"/>
                  </a:cubicBezTo>
                  <a:cubicBezTo>
                    <a:pt x="34" y="1901"/>
                    <a:pt x="1" y="1801"/>
                    <a:pt x="34" y="1668"/>
                  </a:cubicBezTo>
                  <a:lnTo>
                    <a:pt x="601" y="167"/>
                  </a:lnTo>
                  <a:cubicBezTo>
                    <a:pt x="668" y="67"/>
                    <a:pt x="768" y="0"/>
                    <a:pt x="902" y="33"/>
                  </a:cubicBezTo>
                  <a:cubicBezTo>
                    <a:pt x="1002" y="100"/>
                    <a:pt x="1035" y="200"/>
                    <a:pt x="1002" y="300"/>
                  </a:cubicBezTo>
                  <a:lnTo>
                    <a:pt x="435" y="1835"/>
                  </a:lnTo>
                  <a:cubicBezTo>
                    <a:pt x="401" y="1901"/>
                    <a:pt x="335" y="1968"/>
                    <a:pt x="234" y="1968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6564362" y="3770100"/>
              <a:ext cx="37707" cy="8667"/>
            </a:xfrm>
            <a:custGeom>
              <a:avLst/>
              <a:gdLst/>
              <a:ahLst/>
              <a:cxnLst/>
              <a:rect l="l" t="t" r="r" b="b"/>
              <a:pathLst>
                <a:path w="2036" h="468" extrusionOk="0">
                  <a:moveTo>
                    <a:pt x="201" y="468"/>
                  </a:moveTo>
                  <a:cubicBezTo>
                    <a:pt x="101" y="468"/>
                    <a:pt x="1" y="401"/>
                    <a:pt x="1" y="268"/>
                  </a:cubicBezTo>
                  <a:cubicBezTo>
                    <a:pt x="1" y="168"/>
                    <a:pt x="101" y="68"/>
                    <a:pt x="201" y="68"/>
                  </a:cubicBezTo>
                  <a:lnTo>
                    <a:pt x="1835" y="1"/>
                  </a:lnTo>
                  <a:cubicBezTo>
                    <a:pt x="1969" y="1"/>
                    <a:pt x="2036" y="101"/>
                    <a:pt x="2036" y="201"/>
                  </a:cubicBezTo>
                  <a:cubicBezTo>
                    <a:pt x="2036" y="334"/>
                    <a:pt x="1969" y="401"/>
                    <a:pt x="1835" y="434"/>
                  </a:cubicBezTo>
                  <a:lnTo>
                    <a:pt x="234" y="468"/>
                  </a:ln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6550156" y="3715742"/>
              <a:ext cx="42022" cy="32762"/>
            </a:xfrm>
            <a:custGeom>
              <a:avLst/>
              <a:gdLst/>
              <a:ahLst/>
              <a:cxnLst/>
              <a:rect l="l" t="t" r="r" b="b"/>
              <a:pathLst>
                <a:path w="2269" h="1769" extrusionOk="0">
                  <a:moveTo>
                    <a:pt x="234" y="1768"/>
                  </a:moveTo>
                  <a:cubicBezTo>
                    <a:pt x="167" y="1768"/>
                    <a:pt x="101" y="1735"/>
                    <a:pt x="67" y="1702"/>
                  </a:cubicBezTo>
                  <a:cubicBezTo>
                    <a:pt x="1" y="1602"/>
                    <a:pt x="1" y="1468"/>
                    <a:pt x="101" y="1401"/>
                  </a:cubicBezTo>
                  <a:lnTo>
                    <a:pt x="1935" y="67"/>
                  </a:lnTo>
                  <a:cubicBezTo>
                    <a:pt x="2002" y="0"/>
                    <a:pt x="2135" y="34"/>
                    <a:pt x="2202" y="134"/>
                  </a:cubicBezTo>
                  <a:cubicBezTo>
                    <a:pt x="2269" y="201"/>
                    <a:pt x="2269" y="334"/>
                    <a:pt x="2169" y="401"/>
                  </a:cubicBezTo>
                  <a:lnTo>
                    <a:pt x="334" y="1735"/>
                  </a:lnTo>
                  <a:cubicBezTo>
                    <a:pt x="301" y="1768"/>
                    <a:pt x="267" y="1768"/>
                    <a:pt x="234" y="1768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6334538" y="3690406"/>
              <a:ext cx="17316" cy="37096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735" y="2002"/>
                  </a:moveTo>
                  <a:cubicBezTo>
                    <a:pt x="635" y="2002"/>
                    <a:pt x="535" y="1935"/>
                    <a:pt x="535" y="1835"/>
                  </a:cubicBezTo>
                  <a:lnTo>
                    <a:pt x="34" y="301"/>
                  </a:lnTo>
                  <a:cubicBezTo>
                    <a:pt x="1" y="201"/>
                    <a:pt x="68" y="67"/>
                    <a:pt x="168" y="34"/>
                  </a:cubicBezTo>
                  <a:cubicBezTo>
                    <a:pt x="268" y="1"/>
                    <a:pt x="401" y="67"/>
                    <a:pt x="435" y="168"/>
                  </a:cubicBezTo>
                  <a:lnTo>
                    <a:pt x="902" y="1735"/>
                  </a:lnTo>
                  <a:cubicBezTo>
                    <a:pt x="935" y="1835"/>
                    <a:pt x="902" y="1935"/>
                    <a:pt x="768" y="1969"/>
                  </a:cubicBezTo>
                  <a:cubicBezTo>
                    <a:pt x="768" y="2002"/>
                    <a:pt x="735" y="2002"/>
                    <a:pt x="735" y="2002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6273994" y="3768248"/>
              <a:ext cx="37707" cy="10519"/>
            </a:xfrm>
            <a:custGeom>
              <a:avLst/>
              <a:gdLst/>
              <a:ahLst/>
              <a:cxnLst/>
              <a:rect l="l" t="t" r="r" b="b"/>
              <a:pathLst>
                <a:path w="2036" h="568" extrusionOk="0">
                  <a:moveTo>
                    <a:pt x="1836" y="568"/>
                  </a:moveTo>
                  <a:lnTo>
                    <a:pt x="1802" y="568"/>
                  </a:lnTo>
                  <a:lnTo>
                    <a:pt x="201" y="401"/>
                  </a:lnTo>
                  <a:cubicBezTo>
                    <a:pt x="68" y="401"/>
                    <a:pt x="1" y="301"/>
                    <a:pt x="1" y="168"/>
                  </a:cubicBezTo>
                  <a:cubicBezTo>
                    <a:pt x="1" y="67"/>
                    <a:pt x="101" y="1"/>
                    <a:pt x="234" y="1"/>
                  </a:cubicBezTo>
                  <a:lnTo>
                    <a:pt x="1836" y="134"/>
                  </a:lnTo>
                  <a:cubicBezTo>
                    <a:pt x="1969" y="168"/>
                    <a:pt x="2036" y="268"/>
                    <a:pt x="2036" y="368"/>
                  </a:cubicBezTo>
                  <a:cubicBezTo>
                    <a:pt x="2002" y="468"/>
                    <a:pt x="1936" y="568"/>
                    <a:pt x="1836" y="568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6286977" y="3714501"/>
              <a:ext cx="40781" cy="34614"/>
            </a:xfrm>
            <a:custGeom>
              <a:avLst/>
              <a:gdLst/>
              <a:ahLst/>
              <a:cxnLst/>
              <a:rect l="l" t="t" r="r" b="b"/>
              <a:pathLst>
                <a:path w="2202" h="1869" extrusionOk="0">
                  <a:moveTo>
                    <a:pt x="1968" y="1869"/>
                  </a:moveTo>
                  <a:cubicBezTo>
                    <a:pt x="1902" y="1869"/>
                    <a:pt x="1868" y="1835"/>
                    <a:pt x="1835" y="1835"/>
                  </a:cubicBezTo>
                  <a:lnTo>
                    <a:pt x="100" y="401"/>
                  </a:lnTo>
                  <a:cubicBezTo>
                    <a:pt x="0" y="334"/>
                    <a:pt x="0" y="201"/>
                    <a:pt x="67" y="101"/>
                  </a:cubicBezTo>
                  <a:cubicBezTo>
                    <a:pt x="134" y="34"/>
                    <a:pt x="267" y="1"/>
                    <a:pt x="367" y="67"/>
                  </a:cubicBezTo>
                  <a:lnTo>
                    <a:pt x="2102" y="1502"/>
                  </a:lnTo>
                  <a:cubicBezTo>
                    <a:pt x="2169" y="1568"/>
                    <a:pt x="2202" y="1702"/>
                    <a:pt x="2135" y="1802"/>
                  </a:cubicBezTo>
                  <a:cubicBezTo>
                    <a:pt x="2102" y="1835"/>
                    <a:pt x="2035" y="1869"/>
                    <a:pt x="1968" y="1869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6303035" y="3733022"/>
              <a:ext cx="266281" cy="307691"/>
            </a:xfrm>
            <a:custGeom>
              <a:avLst/>
              <a:gdLst/>
              <a:ahLst/>
              <a:cxnLst/>
              <a:rect l="l" t="t" r="r" b="b"/>
              <a:pathLst>
                <a:path w="14378" h="16614" extrusionOk="0">
                  <a:moveTo>
                    <a:pt x="7175" y="0"/>
                  </a:moveTo>
                  <a:cubicBezTo>
                    <a:pt x="7130" y="0"/>
                    <a:pt x="7085" y="1"/>
                    <a:pt x="7039" y="1"/>
                  </a:cubicBezTo>
                  <a:cubicBezTo>
                    <a:pt x="3236" y="68"/>
                    <a:pt x="134" y="2837"/>
                    <a:pt x="34" y="6239"/>
                  </a:cubicBezTo>
                  <a:cubicBezTo>
                    <a:pt x="1" y="7674"/>
                    <a:pt x="501" y="9041"/>
                    <a:pt x="1402" y="10109"/>
                  </a:cubicBezTo>
                  <a:cubicBezTo>
                    <a:pt x="2803" y="11843"/>
                    <a:pt x="3637" y="13878"/>
                    <a:pt x="3770" y="16013"/>
                  </a:cubicBezTo>
                  <a:cubicBezTo>
                    <a:pt x="3770" y="16346"/>
                    <a:pt x="4104" y="16613"/>
                    <a:pt x="4471" y="16613"/>
                  </a:cubicBezTo>
                  <a:lnTo>
                    <a:pt x="9841" y="16613"/>
                  </a:lnTo>
                  <a:cubicBezTo>
                    <a:pt x="10175" y="16613"/>
                    <a:pt x="10475" y="16380"/>
                    <a:pt x="10508" y="16080"/>
                  </a:cubicBezTo>
                  <a:cubicBezTo>
                    <a:pt x="10642" y="13978"/>
                    <a:pt x="11509" y="11877"/>
                    <a:pt x="12910" y="10209"/>
                  </a:cubicBezTo>
                  <a:cubicBezTo>
                    <a:pt x="13811" y="9141"/>
                    <a:pt x="14344" y="7840"/>
                    <a:pt x="14344" y="6406"/>
                  </a:cubicBezTo>
                  <a:cubicBezTo>
                    <a:pt x="14377" y="2877"/>
                    <a:pt x="11149" y="0"/>
                    <a:pt x="7175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6299331" y="3729318"/>
              <a:ext cx="273689" cy="315099"/>
            </a:xfrm>
            <a:custGeom>
              <a:avLst/>
              <a:gdLst/>
              <a:ahLst/>
              <a:cxnLst/>
              <a:rect l="l" t="t" r="r" b="b"/>
              <a:pathLst>
                <a:path w="14778" h="17014" extrusionOk="0">
                  <a:moveTo>
                    <a:pt x="7372" y="402"/>
                  </a:moveTo>
                  <a:cubicBezTo>
                    <a:pt x="9374" y="402"/>
                    <a:pt x="11242" y="1169"/>
                    <a:pt x="12576" y="2470"/>
                  </a:cubicBezTo>
                  <a:cubicBezTo>
                    <a:pt x="13710" y="3604"/>
                    <a:pt x="14344" y="5072"/>
                    <a:pt x="14344" y="6606"/>
                  </a:cubicBezTo>
                  <a:cubicBezTo>
                    <a:pt x="14344" y="7940"/>
                    <a:pt x="13844" y="9208"/>
                    <a:pt x="12943" y="10242"/>
                  </a:cubicBezTo>
                  <a:cubicBezTo>
                    <a:pt x="11509" y="11976"/>
                    <a:pt x="10641" y="14078"/>
                    <a:pt x="10508" y="16246"/>
                  </a:cubicBezTo>
                  <a:cubicBezTo>
                    <a:pt x="10475" y="16446"/>
                    <a:pt x="10275" y="16613"/>
                    <a:pt x="10041" y="16613"/>
                  </a:cubicBezTo>
                  <a:lnTo>
                    <a:pt x="4671" y="16580"/>
                  </a:lnTo>
                  <a:cubicBezTo>
                    <a:pt x="4404" y="16580"/>
                    <a:pt x="4204" y="16413"/>
                    <a:pt x="4170" y="16213"/>
                  </a:cubicBezTo>
                  <a:cubicBezTo>
                    <a:pt x="4070" y="14045"/>
                    <a:pt x="3236" y="11976"/>
                    <a:pt x="1768" y="10175"/>
                  </a:cubicBezTo>
                  <a:cubicBezTo>
                    <a:pt x="868" y="9074"/>
                    <a:pt x="401" y="7773"/>
                    <a:pt x="434" y="6439"/>
                  </a:cubicBezTo>
                  <a:cubicBezTo>
                    <a:pt x="534" y="3170"/>
                    <a:pt x="3603" y="468"/>
                    <a:pt x="7272" y="402"/>
                  </a:cubicBezTo>
                  <a:close/>
                  <a:moveTo>
                    <a:pt x="7367" y="0"/>
                  </a:moveTo>
                  <a:cubicBezTo>
                    <a:pt x="7325" y="0"/>
                    <a:pt x="7282" y="1"/>
                    <a:pt x="7239" y="1"/>
                  </a:cubicBezTo>
                  <a:cubicBezTo>
                    <a:pt x="3370" y="68"/>
                    <a:pt x="134" y="2937"/>
                    <a:pt x="34" y="6406"/>
                  </a:cubicBezTo>
                  <a:cubicBezTo>
                    <a:pt x="1" y="7874"/>
                    <a:pt x="468" y="9275"/>
                    <a:pt x="1435" y="10442"/>
                  </a:cubicBezTo>
                  <a:cubicBezTo>
                    <a:pt x="2836" y="12143"/>
                    <a:pt x="3636" y="14145"/>
                    <a:pt x="3770" y="16213"/>
                  </a:cubicBezTo>
                  <a:cubicBezTo>
                    <a:pt x="3770" y="16680"/>
                    <a:pt x="4170" y="17013"/>
                    <a:pt x="4671" y="17013"/>
                  </a:cubicBezTo>
                  <a:lnTo>
                    <a:pt x="10041" y="17013"/>
                  </a:lnTo>
                  <a:cubicBezTo>
                    <a:pt x="10508" y="17013"/>
                    <a:pt x="10875" y="16713"/>
                    <a:pt x="10908" y="16280"/>
                  </a:cubicBezTo>
                  <a:cubicBezTo>
                    <a:pt x="11042" y="14245"/>
                    <a:pt x="11909" y="12143"/>
                    <a:pt x="13277" y="10542"/>
                  </a:cubicBezTo>
                  <a:cubicBezTo>
                    <a:pt x="14244" y="9408"/>
                    <a:pt x="14744" y="8040"/>
                    <a:pt x="14744" y="6606"/>
                  </a:cubicBezTo>
                  <a:cubicBezTo>
                    <a:pt x="14778" y="4971"/>
                    <a:pt x="14077" y="3404"/>
                    <a:pt x="12843" y="2169"/>
                  </a:cubicBezTo>
                  <a:cubicBezTo>
                    <a:pt x="11470" y="797"/>
                    <a:pt x="9457" y="0"/>
                    <a:pt x="736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6399416" y="3906635"/>
              <a:ext cx="72913" cy="132844"/>
            </a:xfrm>
            <a:custGeom>
              <a:avLst/>
              <a:gdLst/>
              <a:ahLst/>
              <a:cxnLst/>
              <a:rect l="l" t="t" r="r" b="b"/>
              <a:pathLst>
                <a:path w="3937" h="7173" extrusionOk="0">
                  <a:moveTo>
                    <a:pt x="0" y="1"/>
                  </a:moveTo>
                  <a:lnTo>
                    <a:pt x="834" y="7173"/>
                  </a:lnTo>
                  <a:lnTo>
                    <a:pt x="3036" y="7173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6395712" y="3902820"/>
              <a:ext cx="80321" cy="140363"/>
            </a:xfrm>
            <a:custGeom>
              <a:avLst/>
              <a:gdLst/>
              <a:ahLst/>
              <a:cxnLst/>
              <a:rect l="l" t="t" r="r" b="b"/>
              <a:pathLst>
                <a:path w="4337" h="7579" extrusionOk="0">
                  <a:moveTo>
                    <a:pt x="240" y="0"/>
                  </a:moveTo>
                  <a:cubicBezTo>
                    <a:pt x="227" y="0"/>
                    <a:pt x="214" y="2"/>
                    <a:pt x="200" y="7"/>
                  </a:cubicBezTo>
                  <a:cubicBezTo>
                    <a:pt x="67" y="7"/>
                    <a:pt x="0" y="107"/>
                    <a:pt x="0" y="240"/>
                  </a:cubicBezTo>
                  <a:lnTo>
                    <a:pt x="834" y="7379"/>
                  </a:lnTo>
                  <a:cubicBezTo>
                    <a:pt x="834" y="7512"/>
                    <a:pt x="934" y="7579"/>
                    <a:pt x="1034" y="7579"/>
                  </a:cubicBezTo>
                  <a:lnTo>
                    <a:pt x="3236" y="7579"/>
                  </a:lnTo>
                  <a:cubicBezTo>
                    <a:pt x="3336" y="7579"/>
                    <a:pt x="3436" y="7512"/>
                    <a:pt x="3436" y="7412"/>
                  </a:cubicBezTo>
                  <a:lnTo>
                    <a:pt x="4337" y="240"/>
                  </a:lnTo>
                  <a:cubicBezTo>
                    <a:pt x="4337" y="140"/>
                    <a:pt x="4270" y="7"/>
                    <a:pt x="4137" y="7"/>
                  </a:cubicBezTo>
                  <a:cubicBezTo>
                    <a:pt x="4036" y="7"/>
                    <a:pt x="3936" y="73"/>
                    <a:pt x="3903" y="173"/>
                  </a:cubicBezTo>
                  <a:lnTo>
                    <a:pt x="3036" y="7178"/>
                  </a:lnTo>
                  <a:lnTo>
                    <a:pt x="1234" y="7178"/>
                  </a:lnTo>
                  <a:lnTo>
                    <a:pt x="434" y="173"/>
                  </a:lnTo>
                  <a:cubicBezTo>
                    <a:pt x="405" y="87"/>
                    <a:pt x="326" y="0"/>
                    <a:pt x="24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6398805" y="3838473"/>
              <a:ext cx="74765" cy="19779"/>
            </a:xfrm>
            <a:custGeom>
              <a:avLst/>
              <a:gdLst/>
              <a:ahLst/>
              <a:cxnLst/>
              <a:rect l="l" t="t" r="r" b="b"/>
              <a:pathLst>
                <a:path w="4037" h="1068" extrusionOk="0">
                  <a:moveTo>
                    <a:pt x="1568" y="0"/>
                  </a:moveTo>
                  <a:cubicBezTo>
                    <a:pt x="1468" y="0"/>
                    <a:pt x="1368" y="67"/>
                    <a:pt x="1334" y="134"/>
                  </a:cubicBezTo>
                  <a:lnTo>
                    <a:pt x="1067" y="467"/>
                  </a:lnTo>
                  <a:lnTo>
                    <a:pt x="834" y="201"/>
                  </a:lnTo>
                  <a:cubicBezTo>
                    <a:pt x="785" y="152"/>
                    <a:pt x="736" y="121"/>
                    <a:pt x="674" y="121"/>
                  </a:cubicBezTo>
                  <a:cubicBezTo>
                    <a:pt x="652" y="121"/>
                    <a:pt x="627" y="125"/>
                    <a:pt x="600" y="134"/>
                  </a:cubicBezTo>
                  <a:cubicBezTo>
                    <a:pt x="534" y="134"/>
                    <a:pt x="434" y="167"/>
                    <a:pt x="400" y="234"/>
                  </a:cubicBezTo>
                  <a:lnTo>
                    <a:pt x="67" y="634"/>
                  </a:lnTo>
                  <a:cubicBezTo>
                    <a:pt x="0" y="734"/>
                    <a:pt x="0" y="868"/>
                    <a:pt x="100" y="934"/>
                  </a:cubicBezTo>
                  <a:cubicBezTo>
                    <a:pt x="145" y="964"/>
                    <a:pt x="197" y="981"/>
                    <a:pt x="246" y="981"/>
                  </a:cubicBezTo>
                  <a:cubicBezTo>
                    <a:pt x="307" y="981"/>
                    <a:pt x="364" y="956"/>
                    <a:pt x="400" y="901"/>
                  </a:cubicBezTo>
                  <a:lnTo>
                    <a:pt x="634" y="601"/>
                  </a:lnTo>
                  <a:lnTo>
                    <a:pt x="867" y="834"/>
                  </a:lnTo>
                  <a:cubicBezTo>
                    <a:pt x="934" y="901"/>
                    <a:pt x="1034" y="934"/>
                    <a:pt x="1101" y="934"/>
                  </a:cubicBezTo>
                  <a:cubicBezTo>
                    <a:pt x="1201" y="934"/>
                    <a:pt x="1268" y="901"/>
                    <a:pt x="1334" y="834"/>
                  </a:cubicBezTo>
                  <a:lnTo>
                    <a:pt x="1568" y="501"/>
                  </a:lnTo>
                  <a:lnTo>
                    <a:pt x="1801" y="868"/>
                  </a:lnTo>
                  <a:cubicBezTo>
                    <a:pt x="1835" y="934"/>
                    <a:pt x="1901" y="968"/>
                    <a:pt x="2001" y="968"/>
                  </a:cubicBezTo>
                  <a:cubicBezTo>
                    <a:pt x="2021" y="974"/>
                    <a:pt x="2040" y="977"/>
                    <a:pt x="2058" y="977"/>
                  </a:cubicBezTo>
                  <a:cubicBezTo>
                    <a:pt x="2137" y="977"/>
                    <a:pt x="2208" y="928"/>
                    <a:pt x="2235" y="901"/>
                  </a:cubicBezTo>
                  <a:lnTo>
                    <a:pt x="2535" y="567"/>
                  </a:lnTo>
                  <a:lnTo>
                    <a:pt x="2769" y="868"/>
                  </a:lnTo>
                  <a:cubicBezTo>
                    <a:pt x="2802" y="934"/>
                    <a:pt x="2869" y="1001"/>
                    <a:pt x="2969" y="1001"/>
                  </a:cubicBezTo>
                  <a:cubicBezTo>
                    <a:pt x="3069" y="1001"/>
                    <a:pt x="3169" y="968"/>
                    <a:pt x="3202" y="901"/>
                  </a:cubicBezTo>
                  <a:lnTo>
                    <a:pt x="3436" y="668"/>
                  </a:lnTo>
                  <a:lnTo>
                    <a:pt x="3636" y="968"/>
                  </a:lnTo>
                  <a:cubicBezTo>
                    <a:pt x="3669" y="1034"/>
                    <a:pt x="3736" y="1068"/>
                    <a:pt x="3803" y="1068"/>
                  </a:cubicBezTo>
                  <a:cubicBezTo>
                    <a:pt x="3836" y="1068"/>
                    <a:pt x="3869" y="1068"/>
                    <a:pt x="3936" y="1001"/>
                  </a:cubicBezTo>
                  <a:cubicBezTo>
                    <a:pt x="4036" y="968"/>
                    <a:pt x="4036" y="834"/>
                    <a:pt x="3970" y="734"/>
                  </a:cubicBezTo>
                  <a:lnTo>
                    <a:pt x="3703" y="301"/>
                  </a:lnTo>
                  <a:cubicBezTo>
                    <a:pt x="3636" y="234"/>
                    <a:pt x="3569" y="201"/>
                    <a:pt x="3469" y="167"/>
                  </a:cubicBezTo>
                  <a:cubicBezTo>
                    <a:pt x="3369" y="167"/>
                    <a:pt x="3302" y="201"/>
                    <a:pt x="3236" y="267"/>
                  </a:cubicBezTo>
                  <a:lnTo>
                    <a:pt x="3036" y="501"/>
                  </a:lnTo>
                  <a:lnTo>
                    <a:pt x="2835" y="201"/>
                  </a:lnTo>
                  <a:cubicBezTo>
                    <a:pt x="2769" y="100"/>
                    <a:pt x="2702" y="67"/>
                    <a:pt x="2602" y="67"/>
                  </a:cubicBezTo>
                  <a:cubicBezTo>
                    <a:pt x="2502" y="67"/>
                    <a:pt x="2435" y="100"/>
                    <a:pt x="2368" y="134"/>
                  </a:cubicBezTo>
                  <a:lnTo>
                    <a:pt x="2035" y="501"/>
                  </a:lnTo>
                  <a:lnTo>
                    <a:pt x="1801" y="134"/>
                  </a:lnTo>
                  <a:cubicBezTo>
                    <a:pt x="1735" y="67"/>
                    <a:pt x="1668" y="0"/>
                    <a:pt x="156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6406214" y="4043799"/>
              <a:ext cx="57468" cy="58079"/>
            </a:xfrm>
            <a:custGeom>
              <a:avLst/>
              <a:gdLst/>
              <a:ahLst/>
              <a:cxnLst/>
              <a:rect l="l" t="t" r="r" b="b"/>
              <a:pathLst>
                <a:path w="3103" h="3136" extrusionOk="0">
                  <a:moveTo>
                    <a:pt x="3103" y="1568"/>
                  </a:moveTo>
                  <a:cubicBezTo>
                    <a:pt x="3103" y="2435"/>
                    <a:pt x="2402" y="3136"/>
                    <a:pt x="1535" y="3136"/>
                  </a:cubicBezTo>
                  <a:cubicBezTo>
                    <a:pt x="667" y="3136"/>
                    <a:pt x="0" y="2435"/>
                    <a:pt x="0" y="1568"/>
                  </a:cubicBezTo>
                  <a:cubicBezTo>
                    <a:pt x="0" y="701"/>
                    <a:pt x="701" y="0"/>
                    <a:pt x="1568" y="0"/>
                  </a:cubicBezTo>
                  <a:cubicBezTo>
                    <a:pt x="2402" y="0"/>
                    <a:pt x="3103" y="734"/>
                    <a:pt x="3103" y="1568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6401880" y="4040076"/>
              <a:ext cx="65505" cy="65505"/>
            </a:xfrm>
            <a:custGeom>
              <a:avLst/>
              <a:gdLst/>
              <a:ahLst/>
              <a:cxnLst/>
              <a:rect l="l" t="t" r="r" b="b"/>
              <a:pathLst>
                <a:path w="3537" h="3537" extrusionOk="0">
                  <a:moveTo>
                    <a:pt x="1802" y="435"/>
                  </a:moveTo>
                  <a:cubicBezTo>
                    <a:pt x="2169" y="435"/>
                    <a:pt x="2503" y="568"/>
                    <a:pt x="2736" y="835"/>
                  </a:cubicBezTo>
                  <a:cubicBezTo>
                    <a:pt x="3003" y="1068"/>
                    <a:pt x="3136" y="1435"/>
                    <a:pt x="3136" y="1769"/>
                  </a:cubicBezTo>
                  <a:cubicBezTo>
                    <a:pt x="3136" y="2536"/>
                    <a:pt x="2536" y="3137"/>
                    <a:pt x="1802" y="3137"/>
                  </a:cubicBezTo>
                  <a:lnTo>
                    <a:pt x="1769" y="3137"/>
                  </a:lnTo>
                  <a:cubicBezTo>
                    <a:pt x="1402" y="3137"/>
                    <a:pt x="1068" y="2970"/>
                    <a:pt x="835" y="2736"/>
                  </a:cubicBezTo>
                  <a:cubicBezTo>
                    <a:pt x="568" y="2469"/>
                    <a:pt x="434" y="2136"/>
                    <a:pt x="434" y="1769"/>
                  </a:cubicBezTo>
                  <a:cubicBezTo>
                    <a:pt x="434" y="1402"/>
                    <a:pt x="568" y="1068"/>
                    <a:pt x="835" y="801"/>
                  </a:cubicBezTo>
                  <a:cubicBezTo>
                    <a:pt x="1068" y="568"/>
                    <a:pt x="1435" y="435"/>
                    <a:pt x="1769" y="435"/>
                  </a:cubicBezTo>
                  <a:close/>
                  <a:moveTo>
                    <a:pt x="1802" y="1"/>
                  </a:moveTo>
                  <a:cubicBezTo>
                    <a:pt x="1302" y="1"/>
                    <a:pt x="868" y="168"/>
                    <a:pt x="535" y="501"/>
                  </a:cubicBezTo>
                  <a:cubicBezTo>
                    <a:pt x="201" y="835"/>
                    <a:pt x="1" y="1302"/>
                    <a:pt x="1" y="1769"/>
                  </a:cubicBezTo>
                  <a:cubicBezTo>
                    <a:pt x="1" y="2236"/>
                    <a:pt x="201" y="2670"/>
                    <a:pt x="535" y="3003"/>
                  </a:cubicBezTo>
                  <a:cubicBezTo>
                    <a:pt x="868" y="3337"/>
                    <a:pt x="1302" y="3537"/>
                    <a:pt x="1769" y="3537"/>
                  </a:cubicBezTo>
                  <a:cubicBezTo>
                    <a:pt x="2769" y="3537"/>
                    <a:pt x="3537" y="2770"/>
                    <a:pt x="3537" y="1769"/>
                  </a:cubicBezTo>
                  <a:cubicBezTo>
                    <a:pt x="3537" y="1302"/>
                    <a:pt x="3370" y="868"/>
                    <a:pt x="3036" y="535"/>
                  </a:cubicBezTo>
                  <a:cubicBezTo>
                    <a:pt x="2703" y="201"/>
                    <a:pt x="2269" y="1"/>
                    <a:pt x="180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6383970" y="4048726"/>
              <a:ext cx="101953" cy="22261"/>
            </a:xfrm>
            <a:custGeom>
              <a:avLst/>
              <a:gdLst/>
              <a:ahLst/>
              <a:cxnLst/>
              <a:rect l="l" t="t" r="r" b="b"/>
              <a:pathLst>
                <a:path w="5505" h="1202" extrusionOk="0">
                  <a:moveTo>
                    <a:pt x="5271" y="1202"/>
                  </a:moveTo>
                  <a:lnTo>
                    <a:pt x="201" y="1202"/>
                  </a:lnTo>
                  <a:cubicBezTo>
                    <a:pt x="101" y="1202"/>
                    <a:pt x="0" y="1102"/>
                    <a:pt x="0" y="968"/>
                  </a:cubicBezTo>
                  <a:lnTo>
                    <a:pt x="0" y="201"/>
                  </a:lnTo>
                  <a:cubicBezTo>
                    <a:pt x="0" y="101"/>
                    <a:pt x="101" y="1"/>
                    <a:pt x="234" y="1"/>
                  </a:cubicBezTo>
                  <a:lnTo>
                    <a:pt x="5271" y="34"/>
                  </a:lnTo>
                  <a:cubicBezTo>
                    <a:pt x="5404" y="34"/>
                    <a:pt x="5504" y="134"/>
                    <a:pt x="5504" y="234"/>
                  </a:cubicBezTo>
                  <a:lnTo>
                    <a:pt x="5504" y="1002"/>
                  </a:lnTo>
                  <a:cubicBezTo>
                    <a:pt x="5504" y="1102"/>
                    <a:pt x="5404" y="1202"/>
                    <a:pt x="5271" y="1202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6379636" y="4045021"/>
              <a:ext cx="109990" cy="30299"/>
            </a:xfrm>
            <a:custGeom>
              <a:avLst/>
              <a:gdLst/>
              <a:ahLst/>
              <a:cxnLst/>
              <a:rect l="l" t="t" r="r" b="b"/>
              <a:pathLst>
                <a:path w="5939" h="1636" extrusionOk="0">
                  <a:moveTo>
                    <a:pt x="468" y="401"/>
                  </a:moveTo>
                  <a:lnTo>
                    <a:pt x="5538" y="434"/>
                  </a:lnTo>
                  <a:lnTo>
                    <a:pt x="5538" y="1202"/>
                  </a:lnTo>
                  <a:lnTo>
                    <a:pt x="5505" y="1202"/>
                  </a:lnTo>
                  <a:lnTo>
                    <a:pt x="435" y="1168"/>
                  </a:lnTo>
                  <a:lnTo>
                    <a:pt x="468" y="401"/>
                  </a:lnTo>
                  <a:close/>
                  <a:moveTo>
                    <a:pt x="435" y="1"/>
                  </a:moveTo>
                  <a:cubicBezTo>
                    <a:pt x="335" y="1"/>
                    <a:pt x="234" y="34"/>
                    <a:pt x="134" y="101"/>
                  </a:cubicBezTo>
                  <a:cubicBezTo>
                    <a:pt x="68" y="201"/>
                    <a:pt x="34" y="301"/>
                    <a:pt x="34" y="401"/>
                  </a:cubicBezTo>
                  <a:lnTo>
                    <a:pt x="1" y="1168"/>
                  </a:lnTo>
                  <a:cubicBezTo>
                    <a:pt x="1" y="1402"/>
                    <a:pt x="201" y="1602"/>
                    <a:pt x="435" y="1602"/>
                  </a:cubicBezTo>
                  <a:lnTo>
                    <a:pt x="5505" y="1635"/>
                  </a:lnTo>
                  <a:cubicBezTo>
                    <a:pt x="5738" y="1635"/>
                    <a:pt x="5939" y="1435"/>
                    <a:pt x="5939" y="1202"/>
                  </a:cubicBezTo>
                  <a:lnTo>
                    <a:pt x="5939" y="434"/>
                  </a:lnTo>
                  <a:cubicBezTo>
                    <a:pt x="5939" y="201"/>
                    <a:pt x="5738" y="1"/>
                    <a:pt x="550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6369765" y="4019074"/>
              <a:ext cx="130362" cy="27817"/>
            </a:xfrm>
            <a:custGeom>
              <a:avLst/>
              <a:gdLst/>
              <a:ahLst/>
              <a:cxnLst/>
              <a:rect l="l" t="t" r="r" b="b"/>
              <a:pathLst>
                <a:path w="7039" h="1502" extrusionOk="0">
                  <a:moveTo>
                    <a:pt x="234" y="1"/>
                  </a:moveTo>
                  <a:lnTo>
                    <a:pt x="6805" y="34"/>
                  </a:lnTo>
                  <a:cubicBezTo>
                    <a:pt x="6939" y="34"/>
                    <a:pt x="7039" y="134"/>
                    <a:pt x="7039" y="268"/>
                  </a:cubicBezTo>
                  <a:lnTo>
                    <a:pt x="7039" y="1268"/>
                  </a:lnTo>
                  <a:cubicBezTo>
                    <a:pt x="7039" y="1402"/>
                    <a:pt x="6939" y="1502"/>
                    <a:pt x="6805" y="1502"/>
                  </a:cubicBezTo>
                  <a:lnTo>
                    <a:pt x="234" y="1468"/>
                  </a:lnTo>
                  <a:cubicBezTo>
                    <a:pt x="100" y="1468"/>
                    <a:pt x="0" y="1368"/>
                    <a:pt x="0" y="1235"/>
                  </a:cubicBezTo>
                  <a:lnTo>
                    <a:pt x="0" y="234"/>
                  </a:lnTo>
                  <a:cubicBezTo>
                    <a:pt x="0" y="101"/>
                    <a:pt x="100" y="1"/>
                    <a:pt x="234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2"/>
            <p:cNvSpPr/>
            <p:nvPr/>
          </p:nvSpPr>
          <p:spPr>
            <a:xfrm>
              <a:off x="6366061" y="4015370"/>
              <a:ext cx="138400" cy="35225"/>
            </a:xfrm>
            <a:custGeom>
              <a:avLst/>
              <a:gdLst/>
              <a:ahLst/>
              <a:cxnLst/>
              <a:rect l="l" t="t" r="r" b="b"/>
              <a:pathLst>
                <a:path w="7473" h="1902" extrusionOk="0">
                  <a:moveTo>
                    <a:pt x="434" y="401"/>
                  </a:moveTo>
                  <a:lnTo>
                    <a:pt x="7038" y="468"/>
                  </a:lnTo>
                  <a:lnTo>
                    <a:pt x="7005" y="1468"/>
                  </a:lnTo>
                  <a:lnTo>
                    <a:pt x="400" y="1435"/>
                  </a:lnTo>
                  <a:lnTo>
                    <a:pt x="434" y="434"/>
                  </a:lnTo>
                  <a:cubicBezTo>
                    <a:pt x="434" y="401"/>
                    <a:pt x="434" y="401"/>
                    <a:pt x="434" y="401"/>
                  </a:cubicBezTo>
                  <a:close/>
                  <a:moveTo>
                    <a:pt x="434" y="1"/>
                  </a:moveTo>
                  <a:cubicBezTo>
                    <a:pt x="334" y="1"/>
                    <a:pt x="200" y="34"/>
                    <a:pt x="134" y="134"/>
                  </a:cubicBezTo>
                  <a:cubicBezTo>
                    <a:pt x="33" y="201"/>
                    <a:pt x="0" y="301"/>
                    <a:pt x="0" y="434"/>
                  </a:cubicBezTo>
                  <a:lnTo>
                    <a:pt x="0" y="1435"/>
                  </a:lnTo>
                  <a:cubicBezTo>
                    <a:pt x="0" y="1668"/>
                    <a:pt x="200" y="1869"/>
                    <a:pt x="434" y="1869"/>
                  </a:cubicBezTo>
                  <a:lnTo>
                    <a:pt x="7005" y="1902"/>
                  </a:lnTo>
                  <a:cubicBezTo>
                    <a:pt x="7139" y="1902"/>
                    <a:pt x="7239" y="1869"/>
                    <a:pt x="7305" y="1769"/>
                  </a:cubicBezTo>
                  <a:cubicBezTo>
                    <a:pt x="7405" y="1702"/>
                    <a:pt x="7439" y="1602"/>
                    <a:pt x="7439" y="1468"/>
                  </a:cubicBezTo>
                  <a:lnTo>
                    <a:pt x="7439" y="468"/>
                  </a:lnTo>
                  <a:cubicBezTo>
                    <a:pt x="7472" y="234"/>
                    <a:pt x="7272" y="34"/>
                    <a:pt x="7038" y="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2"/>
            <p:cNvSpPr/>
            <p:nvPr/>
          </p:nvSpPr>
          <p:spPr>
            <a:xfrm>
              <a:off x="6122032" y="3589709"/>
              <a:ext cx="647441" cy="56856"/>
            </a:xfrm>
            <a:custGeom>
              <a:avLst/>
              <a:gdLst/>
              <a:ahLst/>
              <a:cxnLst/>
              <a:rect l="l" t="t" r="r" b="b"/>
              <a:pathLst>
                <a:path w="34959" h="3070" extrusionOk="0">
                  <a:moveTo>
                    <a:pt x="34958" y="3069"/>
                  </a:moveTo>
                  <a:lnTo>
                    <a:pt x="0" y="3036"/>
                  </a:lnTo>
                  <a:lnTo>
                    <a:pt x="0" y="468"/>
                  </a:lnTo>
                  <a:cubicBezTo>
                    <a:pt x="0" y="201"/>
                    <a:pt x="234" y="1"/>
                    <a:pt x="500" y="1"/>
                  </a:cubicBezTo>
                  <a:lnTo>
                    <a:pt x="34458" y="1"/>
                  </a:lnTo>
                  <a:cubicBezTo>
                    <a:pt x="34725" y="1"/>
                    <a:pt x="34958" y="234"/>
                    <a:pt x="34958" y="50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6118309" y="3585394"/>
              <a:ext cx="654867" cy="64876"/>
            </a:xfrm>
            <a:custGeom>
              <a:avLst/>
              <a:gdLst/>
              <a:ahLst/>
              <a:cxnLst/>
              <a:rect l="l" t="t" r="r" b="b"/>
              <a:pathLst>
                <a:path w="35360" h="3503" extrusionOk="0">
                  <a:moveTo>
                    <a:pt x="34659" y="434"/>
                  </a:moveTo>
                  <a:cubicBezTo>
                    <a:pt x="34726" y="434"/>
                    <a:pt x="34792" y="467"/>
                    <a:pt x="34859" y="534"/>
                  </a:cubicBezTo>
                  <a:cubicBezTo>
                    <a:pt x="34926" y="567"/>
                    <a:pt x="34926" y="634"/>
                    <a:pt x="34926" y="734"/>
                  </a:cubicBezTo>
                  <a:lnTo>
                    <a:pt x="34926" y="3069"/>
                  </a:lnTo>
                  <a:lnTo>
                    <a:pt x="401" y="3069"/>
                  </a:lnTo>
                  <a:lnTo>
                    <a:pt x="435" y="701"/>
                  </a:lnTo>
                  <a:cubicBezTo>
                    <a:pt x="435" y="534"/>
                    <a:pt x="535" y="434"/>
                    <a:pt x="701" y="434"/>
                  </a:cubicBezTo>
                  <a:close/>
                  <a:moveTo>
                    <a:pt x="701" y="0"/>
                  </a:moveTo>
                  <a:cubicBezTo>
                    <a:pt x="301" y="0"/>
                    <a:pt x="1" y="334"/>
                    <a:pt x="1" y="701"/>
                  </a:cubicBezTo>
                  <a:lnTo>
                    <a:pt x="1" y="3269"/>
                  </a:lnTo>
                  <a:cubicBezTo>
                    <a:pt x="1" y="3336"/>
                    <a:pt x="34" y="3369"/>
                    <a:pt x="68" y="3436"/>
                  </a:cubicBezTo>
                  <a:cubicBezTo>
                    <a:pt x="101" y="3469"/>
                    <a:pt x="168" y="3469"/>
                    <a:pt x="201" y="3469"/>
                  </a:cubicBezTo>
                  <a:lnTo>
                    <a:pt x="35159" y="3503"/>
                  </a:lnTo>
                  <a:cubicBezTo>
                    <a:pt x="35259" y="3503"/>
                    <a:pt x="35360" y="3402"/>
                    <a:pt x="35360" y="3302"/>
                  </a:cubicBezTo>
                  <a:lnTo>
                    <a:pt x="35360" y="734"/>
                  </a:lnTo>
                  <a:cubicBezTo>
                    <a:pt x="35360" y="534"/>
                    <a:pt x="35293" y="367"/>
                    <a:pt x="35159" y="234"/>
                  </a:cubicBezTo>
                  <a:cubicBezTo>
                    <a:pt x="35026" y="100"/>
                    <a:pt x="34859" y="33"/>
                    <a:pt x="34659" y="33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6728085" y="3606081"/>
              <a:ext cx="23483" cy="22576"/>
            </a:xfrm>
            <a:custGeom>
              <a:avLst/>
              <a:gdLst/>
              <a:ahLst/>
              <a:cxnLst/>
              <a:rect l="l" t="t" r="r" b="b"/>
              <a:pathLst>
                <a:path w="1268" h="1219" extrusionOk="0">
                  <a:moveTo>
                    <a:pt x="234" y="0"/>
                  </a:moveTo>
                  <a:cubicBezTo>
                    <a:pt x="184" y="0"/>
                    <a:pt x="134" y="17"/>
                    <a:pt x="101" y="51"/>
                  </a:cubicBezTo>
                  <a:cubicBezTo>
                    <a:pt x="0" y="151"/>
                    <a:pt x="0" y="251"/>
                    <a:pt x="101" y="351"/>
                  </a:cubicBezTo>
                  <a:lnTo>
                    <a:pt x="901" y="1151"/>
                  </a:lnTo>
                  <a:cubicBezTo>
                    <a:pt x="934" y="1185"/>
                    <a:pt x="968" y="1218"/>
                    <a:pt x="1035" y="1218"/>
                  </a:cubicBezTo>
                  <a:cubicBezTo>
                    <a:pt x="1101" y="1218"/>
                    <a:pt x="1135" y="1185"/>
                    <a:pt x="1168" y="1151"/>
                  </a:cubicBezTo>
                  <a:cubicBezTo>
                    <a:pt x="1268" y="1051"/>
                    <a:pt x="1268" y="951"/>
                    <a:pt x="1168" y="851"/>
                  </a:cubicBezTo>
                  <a:lnTo>
                    <a:pt x="367" y="51"/>
                  </a:lnTo>
                  <a:cubicBezTo>
                    <a:pt x="334" y="17"/>
                    <a:pt x="284" y="0"/>
                    <a:pt x="234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6728085" y="3606081"/>
              <a:ext cx="23483" cy="22576"/>
            </a:xfrm>
            <a:custGeom>
              <a:avLst/>
              <a:gdLst/>
              <a:ahLst/>
              <a:cxnLst/>
              <a:rect l="l" t="t" r="r" b="b"/>
              <a:pathLst>
                <a:path w="1268" h="1219" extrusionOk="0">
                  <a:moveTo>
                    <a:pt x="1039" y="0"/>
                  </a:moveTo>
                  <a:cubicBezTo>
                    <a:pt x="984" y="0"/>
                    <a:pt x="934" y="17"/>
                    <a:pt x="901" y="51"/>
                  </a:cubicBezTo>
                  <a:lnTo>
                    <a:pt x="101" y="851"/>
                  </a:lnTo>
                  <a:cubicBezTo>
                    <a:pt x="0" y="951"/>
                    <a:pt x="0" y="1051"/>
                    <a:pt x="101" y="1151"/>
                  </a:cubicBezTo>
                  <a:cubicBezTo>
                    <a:pt x="134" y="1185"/>
                    <a:pt x="167" y="1218"/>
                    <a:pt x="234" y="1218"/>
                  </a:cubicBezTo>
                  <a:cubicBezTo>
                    <a:pt x="301" y="1218"/>
                    <a:pt x="334" y="1185"/>
                    <a:pt x="401" y="1151"/>
                  </a:cubicBezTo>
                  <a:lnTo>
                    <a:pt x="1201" y="351"/>
                  </a:lnTo>
                  <a:cubicBezTo>
                    <a:pt x="1268" y="251"/>
                    <a:pt x="1268" y="151"/>
                    <a:pt x="1201" y="51"/>
                  </a:cubicBezTo>
                  <a:cubicBezTo>
                    <a:pt x="1151" y="17"/>
                    <a:pt x="1093" y="0"/>
                    <a:pt x="103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6322185" y="4219857"/>
              <a:ext cx="235389" cy="19"/>
            </a:xfrm>
            <a:custGeom>
              <a:avLst/>
              <a:gdLst/>
              <a:ahLst/>
              <a:cxnLst/>
              <a:rect l="l" t="t" r="r" b="b"/>
              <a:pathLst>
                <a:path w="12710" h="1" extrusionOk="0">
                  <a:moveTo>
                    <a:pt x="1" y="1"/>
                  </a:moveTo>
                  <a:lnTo>
                    <a:pt x="1271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6318481" y="4216153"/>
              <a:ext cx="242797" cy="8056"/>
            </a:xfrm>
            <a:custGeom>
              <a:avLst/>
              <a:gdLst/>
              <a:ahLst/>
              <a:cxnLst/>
              <a:rect l="l" t="t" r="r" b="b"/>
              <a:pathLst>
                <a:path w="13110" h="435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12910" y="434"/>
                  </a:lnTo>
                  <a:cubicBezTo>
                    <a:pt x="13043" y="434"/>
                    <a:pt x="13110" y="334"/>
                    <a:pt x="13110" y="201"/>
                  </a:cubicBezTo>
                  <a:cubicBezTo>
                    <a:pt x="13110" y="101"/>
                    <a:pt x="13010" y="1"/>
                    <a:pt x="1291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6366061" y="4262491"/>
              <a:ext cx="147049" cy="19"/>
            </a:xfrm>
            <a:custGeom>
              <a:avLst/>
              <a:gdLst/>
              <a:ahLst/>
              <a:cxnLst/>
              <a:rect l="l" t="t" r="r" b="b"/>
              <a:pathLst>
                <a:path w="7940" h="1" extrusionOk="0">
                  <a:moveTo>
                    <a:pt x="0" y="1"/>
                  </a:moveTo>
                  <a:lnTo>
                    <a:pt x="793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6362338" y="4258787"/>
              <a:ext cx="155086" cy="8056"/>
            </a:xfrm>
            <a:custGeom>
              <a:avLst/>
              <a:gdLst/>
              <a:ahLst/>
              <a:cxnLst/>
              <a:rect l="l" t="t" r="r" b="b"/>
              <a:pathLst>
                <a:path w="8374" h="435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8173" y="434"/>
                  </a:lnTo>
                  <a:cubicBezTo>
                    <a:pt x="8274" y="434"/>
                    <a:pt x="8374" y="334"/>
                    <a:pt x="8374" y="201"/>
                  </a:cubicBezTo>
                  <a:cubicBezTo>
                    <a:pt x="8374" y="100"/>
                    <a:pt x="8274" y="0"/>
                    <a:pt x="817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dmin dashboard">
            <a:hlinkClick r:id="" action="ppaction://media"/>
            <a:extLst>
              <a:ext uri="{FF2B5EF4-FFF2-40B4-BE49-F238E27FC236}">
                <a16:creationId xmlns:a16="http://schemas.microsoft.com/office/drawing/2014/main" id="{C1406307-9BC6-238D-749F-275DC2BA99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4230" y="1079938"/>
            <a:ext cx="5856194" cy="3629656"/>
          </a:xfrm>
          <a:prstGeom prst="rect">
            <a:avLst/>
          </a:prstGeom>
        </p:spPr>
      </p:pic>
      <p:sp>
        <p:nvSpPr>
          <p:cNvPr id="3" name="Google Shape;1603;p47">
            <a:extLst>
              <a:ext uri="{FF2B5EF4-FFF2-40B4-BE49-F238E27FC236}">
                <a16:creationId xmlns:a16="http://schemas.microsoft.com/office/drawing/2014/main" id="{98A5B9E4-F198-F66F-DD3A-774A64102510}"/>
              </a:ext>
            </a:extLst>
          </p:cNvPr>
          <p:cNvSpPr txBox="1">
            <a:spLocks/>
          </p:cNvSpPr>
          <p:nvPr/>
        </p:nvSpPr>
        <p:spPr>
          <a:xfrm>
            <a:off x="720000" y="541675"/>
            <a:ext cx="7166700" cy="48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l-GR" dirty="0" err="1"/>
              <a:t>App</a:t>
            </a:r>
            <a:r>
              <a:rPr lang="el-GR" dirty="0"/>
              <a:t> Demo - </a:t>
            </a:r>
            <a:r>
              <a:rPr lang="el-GR" dirty="0" err="1"/>
              <a:t>Admin</a:t>
            </a:r>
            <a:r>
              <a:rPr lang="el-GR" dirty="0"/>
              <a:t> </a:t>
            </a:r>
            <a:r>
              <a:rPr lang="el-GR" dirty="0" err="1"/>
              <a:t>Dashboard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ploparkarisma">
            <a:hlinkClick r:id="" action="ppaction://media"/>
            <a:extLst>
              <a:ext uri="{FF2B5EF4-FFF2-40B4-BE49-F238E27FC236}">
                <a16:creationId xmlns:a16="http://schemas.microsoft.com/office/drawing/2014/main" id="{69F8E15C-CB29-32F3-1AB6-1599C47237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841" y="1090061"/>
            <a:ext cx="6468036" cy="3638271"/>
          </a:xfrm>
          <a:prstGeom prst="rect">
            <a:avLst/>
          </a:prstGeom>
        </p:spPr>
      </p:pic>
      <p:sp>
        <p:nvSpPr>
          <p:cNvPr id="3" name="Google Shape;1603;p47">
            <a:extLst>
              <a:ext uri="{FF2B5EF4-FFF2-40B4-BE49-F238E27FC236}">
                <a16:creationId xmlns:a16="http://schemas.microsoft.com/office/drawing/2014/main" id="{C71C9B44-1C3B-B422-CBA8-8C342F2A6266}"/>
              </a:ext>
            </a:extLst>
          </p:cNvPr>
          <p:cNvSpPr txBox="1">
            <a:spLocks/>
          </p:cNvSpPr>
          <p:nvPr/>
        </p:nvSpPr>
        <p:spPr>
          <a:xfrm>
            <a:off x="720000" y="541675"/>
            <a:ext cx="7166700" cy="48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l-GR" dirty="0" err="1"/>
              <a:t>App</a:t>
            </a:r>
            <a:r>
              <a:rPr lang="el-GR" dirty="0"/>
              <a:t> Demo – </a:t>
            </a:r>
            <a:r>
              <a:rPr lang="en-US" dirty="0"/>
              <a:t>Double parking</a:t>
            </a:r>
            <a:r>
              <a:rPr lang="el-GR" dirty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54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655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- Alerts</a:t>
            </a:r>
            <a:endParaRPr/>
          </a:p>
        </p:txBody>
      </p:sp>
      <p:pic>
        <p:nvPicPr>
          <p:cNvPr id="1769" name="Google Shape;176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827" y="1321616"/>
            <a:ext cx="3001851" cy="2946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70" name="Google Shape;177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2549" y="1309620"/>
            <a:ext cx="3001851" cy="2946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772" name="Google Shape;1772;p54"/>
          <p:cNvGrpSpPr/>
          <p:nvPr/>
        </p:nvGrpSpPr>
        <p:grpSpPr>
          <a:xfrm>
            <a:off x="6995112" y="227411"/>
            <a:ext cx="2023472" cy="1536701"/>
            <a:chOff x="6935864" y="2236396"/>
            <a:chExt cx="1450309" cy="1101420"/>
          </a:xfrm>
        </p:grpSpPr>
        <p:sp>
          <p:nvSpPr>
            <p:cNvPr id="1773" name="Google Shape;1773;p54"/>
            <p:cNvSpPr/>
            <p:nvPr/>
          </p:nvSpPr>
          <p:spPr>
            <a:xfrm>
              <a:off x="7453832" y="2696876"/>
              <a:ext cx="878888" cy="640940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4"/>
            <p:cNvSpPr/>
            <p:nvPr/>
          </p:nvSpPr>
          <p:spPr>
            <a:xfrm>
              <a:off x="7503251" y="2648105"/>
              <a:ext cx="878888" cy="108276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4"/>
            <p:cNvSpPr/>
            <p:nvPr/>
          </p:nvSpPr>
          <p:spPr>
            <a:xfrm>
              <a:off x="7498568" y="2644070"/>
              <a:ext cx="887605" cy="11634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8230351" y="2680162"/>
              <a:ext cx="42215" cy="41495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8295187" y="2680162"/>
              <a:ext cx="42215" cy="41495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8166235" y="2680162"/>
              <a:ext cx="41495" cy="4149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7502603" y="2756309"/>
              <a:ext cx="878888" cy="528702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7498568" y="2752346"/>
              <a:ext cx="887605" cy="536698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8104713" y="2863288"/>
              <a:ext cx="194580" cy="299470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8100751" y="2858605"/>
              <a:ext cx="202576" cy="30883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8109396" y="2868619"/>
              <a:ext cx="187880" cy="290753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8104713" y="2864585"/>
              <a:ext cx="197246" cy="298822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4"/>
            <p:cNvSpPr/>
            <p:nvPr/>
          </p:nvSpPr>
          <p:spPr>
            <a:xfrm>
              <a:off x="8106082" y="2867971"/>
              <a:ext cx="187160" cy="294788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4"/>
            <p:cNvSpPr/>
            <p:nvPr/>
          </p:nvSpPr>
          <p:spPr>
            <a:xfrm>
              <a:off x="8101399" y="2863504"/>
              <a:ext cx="196525" cy="303937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7614913" y="2880001"/>
              <a:ext cx="413077" cy="8717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4"/>
            <p:cNvSpPr/>
            <p:nvPr/>
          </p:nvSpPr>
          <p:spPr>
            <a:xfrm>
              <a:off x="7614913" y="2941451"/>
              <a:ext cx="150420" cy="8789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4"/>
            <p:cNvSpPr/>
            <p:nvPr/>
          </p:nvSpPr>
          <p:spPr>
            <a:xfrm>
              <a:off x="7815400" y="2941451"/>
              <a:ext cx="181181" cy="8789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4"/>
            <p:cNvSpPr/>
            <p:nvPr/>
          </p:nvSpPr>
          <p:spPr>
            <a:xfrm>
              <a:off x="7614913" y="3127891"/>
              <a:ext cx="268061" cy="8141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7614913" y="3006287"/>
              <a:ext cx="416391" cy="8068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7614913" y="3067738"/>
              <a:ext cx="137740" cy="8141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4"/>
            <p:cNvSpPr/>
            <p:nvPr/>
          </p:nvSpPr>
          <p:spPr>
            <a:xfrm>
              <a:off x="7783991" y="3067738"/>
              <a:ext cx="243999" cy="8141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4"/>
            <p:cNvSpPr/>
            <p:nvPr/>
          </p:nvSpPr>
          <p:spPr>
            <a:xfrm>
              <a:off x="7828728" y="2978192"/>
              <a:ext cx="1441" cy="25502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6940547" y="2426870"/>
              <a:ext cx="670404" cy="47726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6935864" y="2422187"/>
              <a:ext cx="679121" cy="486558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6978007" y="2390778"/>
              <a:ext cx="670332" cy="80253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6973973" y="2386095"/>
              <a:ext cx="678401" cy="88969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7049471" y="2413470"/>
              <a:ext cx="32850" cy="3285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7097594" y="2413470"/>
              <a:ext cx="33499" cy="3285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7001420" y="2413470"/>
              <a:ext cx="33427" cy="3285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6977359" y="2470958"/>
              <a:ext cx="670332" cy="393699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6973325" y="2466996"/>
              <a:ext cx="679049" cy="402343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7280720" y="2562521"/>
              <a:ext cx="284126" cy="8141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7280720" y="2607978"/>
              <a:ext cx="105034" cy="8789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7417091" y="2607978"/>
              <a:ext cx="126358" cy="8789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7280720" y="2747015"/>
              <a:ext cx="185215" cy="8068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7280720" y="2656101"/>
              <a:ext cx="286791" cy="8068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7280720" y="2701558"/>
              <a:ext cx="96317" cy="8717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7395695" y="2701558"/>
              <a:ext cx="169150" cy="8717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7028147" y="2542494"/>
              <a:ext cx="203225" cy="2032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7024113" y="2538460"/>
              <a:ext cx="211221" cy="211942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7019430" y="2543791"/>
              <a:ext cx="203225" cy="203297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7015396" y="2539828"/>
              <a:ext cx="211293" cy="211870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7465214" y="2255991"/>
              <a:ext cx="339525" cy="302136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7479910" y="2252461"/>
              <a:ext cx="310132" cy="310132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7489275" y="2240430"/>
              <a:ext cx="324828" cy="302064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7496623" y="2236396"/>
              <a:ext cx="310781" cy="310204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7602162" y="2236396"/>
              <a:ext cx="98335" cy="310204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7507934" y="2339341"/>
              <a:ext cx="285422" cy="8068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7507934" y="2440917"/>
              <a:ext cx="285422" cy="8717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5"/>
          <p:cNvSpPr/>
          <p:nvPr/>
        </p:nvSpPr>
        <p:spPr>
          <a:xfrm>
            <a:off x="1608550" y="1866670"/>
            <a:ext cx="239914" cy="828593"/>
          </a:xfrm>
          <a:custGeom>
            <a:avLst/>
            <a:gdLst/>
            <a:ahLst/>
            <a:cxnLst/>
            <a:rect l="l" t="t" r="r" b="b"/>
            <a:pathLst>
              <a:path w="9204" h="44792" extrusionOk="0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6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55"/>
          <p:cNvSpPr/>
          <p:nvPr/>
        </p:nvSpPr>
        <p:spPr>
          <a:xfrm>
            <a:off x="887371" y="2647284"/>
            <a:ext cx="1182756" cy="673534"/>
          </a:xfrm>
          <a:custGeom>
            <a:avLst/>
            <a:gdLst/>
            <a:ahLst/>
            <a:cxnLst/>
            <a:rect l="l" t="t" r="r" b="b"/>
            <a:pathLst>
              <a:path w="45375" h="23563" extrusionOk="0">
                <a:moveTo>
                  <a:pt x="0" y="0"/>
                </a:moveTo>
                <a:lnTo>
                  <a:pt x="0" y="23563"/>
                </a:lnTo>
                <a:lnTo>
                  <a:pt x="33599" y="23563"/>
                </a:lnTo>
                <a:cubicBezTo>
                  <a:pt x="40100" y="23563"/>
                  <a:pt x="45375" y="18288"/>
                  <a:pt x="45375" y="11788"/>
                </a:cubicBezTo>
                <a:cubicBezTo>
                  <a:pt x="45375" y="5275"/>
                  <a:pt x="40100" y="0"/>
                  <a:pt x="3359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b="0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End of October- </a:t>
            </a:r>
            <a:r>
              <a:rPr lang="en-US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Early </a:t>
            </a:r>
            <a:r>
              <a:rPr lang="en-US" sz="1275" b="0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November</a:t>
            </a:r>
            <a:endParaRPr sz="1275" b="0" i="0" u="none" strike="noStrike" cap="none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28" name="Google Shape;1828;p55"/>
          <p:cNvGrpSpPr/>
          <p:nvPr/>
        </p:nvGrpSpPr>
        <p:grpSpPr>
          <a:xfrm>
            <a:off x="3203902" y="3979877"/>
            <a:ext cx="422204" cy="407261"/>
            <a:chOff x="2640830" y="2140132"/>
            <a:chExt cx="403888" cy="436121"/>
          </a:xfrm>
        </p:grpSpPr>
        <p:sp>
          <p:nvSpPr>
            <p:cNvPr id="1829" name="Google Shape;1829;p55"/>
            <p:cNvSpPr/>
            <p:nvPr/>
          </p:nvSpPr>
          <p:spPr>
            <a:xfrm>
              <a:off x="2738492" y="2243607"/>
              <a:ext cx="208600" cy="228751"/>
            </a:xfrm>
            <a:custGeom>
              <a:avLst/>
              <a:gdLst/>
              <a:ahLst/>
              <a:cxnLst/>
              <a:rect l="l" t="t" r="r" b="b"/>
              <a:pathLst>
                <a:path w="6002" h="6002" extrusionOk="0">
                  <a:moveTo>
                    <a:pt x="3001" y="536"/>
                  </a:moveTo>
                  <a:cubicBezTo>
                    <a:pt x="4358" y="536"/>
                    <a:pt x="5465" y="1643"/>
                    <a:pt x="5465" y="3001"/>
                  </a:cubicBezTo>
                  <a:cubicBezTo>
                    <a:pt x="5465" y="4370"/>
                    <a:pt x="4358" y="5465"/>
                    <a:pt x="3001" y="5465"/>
                  </a:cubicBezTo>
                  <a:cubicBezTo>
                    <a:pt x="1643" y="5465"/>
                    <a:pt x="536" y="4370"/>
                    <a:pt x="536" y="3001"/>
                  </a:cubicBezTo>
                  <a:cubicBezTo>
                    <a:pt x="536" y="1643"/>
                    <a:pt x="1643" y="536"/>
                    <a:pt x="3001" y="536"/>
                  </a:cubicBezTo>
                  <a:close/>
                  <a:moveTo>
                    <a:pt x="3001" y="0"/>
                  </a:moveTo>
                  <a:cubicBezTo>
                    <a:pt x="1346" y="0"/>
                    <a:pt x="0" y="1346"/>
                    <a:pt x="0" y="3001"/>
                  </a:cubicBezTo>
                  <a:cubicBezTo>
                    <a:pt x="0" y="4656"/>
                    <a:pt x="1346" y="6001"/>
                    <a:pt x="3001" y="6001"/>
                  </a:cubicBezTo>
                  <a:cubicBezTo>
                    <a:pt x="4656" y="6001"/>
                    <a:pt x="6001" y="4656"/>
                    <a:pt x="6001" y="3001"/>
                  </a:cubicBezTo>
                  <a:cubicBezTo>
                    <a:pt x="6001" y="1346"/>
                    <a:pt x="4656" y="0"/>
                    <a:pt x="300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55"/>
            <p:cNvSpPr/>
            <p:nvPr/>
          </p:nvSpPr>
          <p:spPr>
            <a:xfrm>
              <a:off x="2640830" y="2140132"/>
              <a:ext cx="403888" cy="436121"/>
            </a:xfrm>
            <a:custGeom>
              <a:avLst/>
              <a:gdLst/>
              <a:ahLst/>
              <a:cxnLst/>
              <a:rect l="l" t="t" r="r" b="b"/>
              <a:pathLst>
                <a:path w="11621" h="11443" extrusionOk="0">
                  <a:moveTo>
                    <a:pt x="7085" y="596"/>
                  </a:moveTo>
                  <a:cubicBezTo>
                    <a:pt x="7335" y="656"/>
                    <a:pt x="7573" y="739"/>
                    <a:pt x="7799" y="834"/>
                  </a:cubicBezTo>
                  <a:lnTo>
                    <a:pt x="7799" y="929"/>
                  </a:lnTo>
                  <a:cubicBezTo>
                    <a:pt x="7751" y="1846"/>
                    <a:pt x="7728" y="2418"/>
                    <a:pt x="8049" y="2644"/>
                  </a:cubicBezTo>
                  <a:cubicBezTo>
                    <a:pt x="8144" y="2715"/>
                    <a:pt x="8263" y="2751"/>
                    <a:pt x="8406" y="2751"/>
                  </a:cubicBezTo>
                  <a:cubicBezTo>
                    <a:pt x="8752" y="2751"/>
                    <a:pt x="9252" y="2549"/>
                    <a:pt x="9776" y="2346"/>
                  </a:cubicBezTo>
                  <a:lnTo>
                    <a:pt x="9847" y="2322"/>
                  </a:lnTo>
                  <a:cubicBezTo>
                    <a:pt x="10014" y="2513"/>
                    <a:pt x="10157" y="2715"/>
                    <a:pt x="10287" y="2930"/>
                  </a:cubicBezTo>
                  <a:lnTo>
                    <a:pt x="10252" y="2977"/>
                  </a:lnTo>
                  <a:cubicBezTo>
                    <a:pt x="9668" y="3692"/>
                    <a:pt x="9311" y="4156"/>
                    <a:pt x="9430" y="4549"/>
                  </a:cubicBezTo>
                  <a:cubicBezTo>
                    <a:pt x="9549" y="4918"/>
                    <a:pt x="10097" y="5073"/>
                    <a:pt x="10978" y="5299"/>
                  </a:cubicBezTo>
                  <a:lnTo>
                    <a:pt x="11073" y="5335"/>
                  </a:lnTo>
                  <a:cubicBezTo>
                    <a:pt x="11085" y="5454"/>
                    <a:pt x="11097" y="5585"/>
                    <a:pt x="11097" y="5716"/>
                  </a:cubicBezTo>
                  <a:cubicBezTo>
                    <a:pt x="11097" y="5859"/>
                    <a:pt x="11085" y="5978"/>
                    <a:pt x="11073" y="6109"/>
                  </a:cubicBezTo>
                  <a:lnTo>
                    <a:pt x="10954" y="6144"/>
                  </a:lnTo>
                  <a:cubicBezTo>
                    <a:pt x="10085" y="6371"/>
                    <a:pt x="9549" y="6525"/>
                    <a:pt x="9430" y="6894"/>
                  </a:cubicBezTo>
                  <a:cubicBezTo>
                    <a:pt x="9311" y="7275"/>
                    <a:pt x="9656" y="7740"/>
                    <a:pt x="10252" y="8466"/>
                  </a:cubicBezTo>
                  <a:lnTo>
                    <a:pt x="10287" y="8514"/>
                  </a:lnTo>
                  <a:cubicBezTo>
                    <a:pt x="10157" y="8716"/>
                    <a:pt x="10014" y="8930"/>
                    <a:pt x="9847" y="9121"/>
                  </a:cubicBezTo>
                  <a:lnTo>
                    <a:pt x="9787" y="9097"/>
                  </a:lnTo>
                  <a:cubicBezTo>
                    <a:pt x="9264" y="8895"/>
                    <a:pt x="8763" y="8692"/>
                    <a:pt x="8406" y="8692"/>
                  </a:cubicBezTo>
                  <a:cubicBezTo>
                    <a:pt x="8263" y="8692"/>
                    <a:pt x="8144" y="8728"/>
                    <a:pt x="8049" y="8799"/>
                  </a:cubicBezTo>
                  <a:cubicBezTo>
                    <a:pt x="7728" y="9026"/>
                    <a:pt x="7751" y="9597"/>
                    <a:pt x="7799" y="10514"/>
                  </a:cubicBezTo>
                  <a:lnTo>
                    <a:pt x="7799" y="10609"/>
                  </a:lnTo>
                  <a:cubicBezTo>
                    <a:pt x="7573" y="10704"/>
                    <a:pt x="7335" y="10776"/>
                    <a:pt x="7085" y="10835"/>
                  </a:cubicBezTo>
                  <a:lnTo>
                    <a:pt x="7073" y="10812"/>
                  </a:lnTo>
                  <a:cubicBezTo>
                    <a:pt x="6561" y="10014"/>
                    <a:pt x="6227" y="9526"/>
                    <a:pt x="5811" y="9526"/>
                  </a:cubicBezTo>
                  <a:cubicBezTo>
                    <a:pt x="5406" y="9526"/>
                    <a:pt x="5073" y="10002"/>
                    <a:pt x="4572" y="10788"/>
                  </a:cubicBezTo>
                  <a:lnTo>
                    <a:pt x="4537" y="10835"/>
                  </a:lnTo>
                  <a:cubicBezTo>
                    <a:pt x="4299" y="10776"/>
                    <a:pt x="4061" y="10704"/>
                    <a:pt x="3822" y="10609"/>
                  </a:cubicBezTo>
                  <a:lnTo>
                    <a:pt x="3822" y="10526"/>
                  </a:lnTo>
                  <a:cubicBezTo>
                    <a:pt x="3882" y="9597"/>
                    <a:pt x="3894" y="9026"/>
                    <a:pt x="3584" y="8799"/>
                  </a:cubicBezTo>
                  <a:cubicBezTo>
                    <a:pt x="3489" y="8728"/>
                    <a:pt x="3370" y="8692"/>
                    <a:pt x="3215" y="8692"/>
                  </a:cubicBezTo>
                  <a:cubicBezTo>
                    <a:pt x="2870" y="8692"/>
                    <a:pt x="2370" y="8883"/>
                    <a:pt x="1846" y="9097"/>
                  </a:cubicBezTo>
                  <a:lnTo>
                    <a:pt x="1786" y="9121"/>
                  </a:lnTo>
                  <a:cubicBezTo>
                    <a:pt x="1620" y="8930"/>
                    <a:pt x="1477" y="8728"/>
                    <a:pt x="1334" y="8514"/>
                  </a:cubicBezTo>
                  <a:lnTo>
                    <a:pt x="1382" y="8454"/>
                  </a:lnTo>
                  <a:cubicBezTo>
                    <a:pt x="1965" y="7740"/>
                    <a:pt x="2322" y="7275"/>
                    <a:pt x="2191" y="6894"/>
                  </a:cubicBezTo>
                  <a:cubicBezTo>
                    <a:pt x="2072" y="6525"/>
                    <a:pt x="1536" y="6371"/>
                    <a:pt x="667" y="6144"/>
                  </a:cubicBezTo>
                  <a:lnTo>
                    <a:pt x="548" y="6109"/>
                  </a:lnTo>
                  <a:cubicBezTo>
                    <a:pt x="536" y="5978"/>
                    <a:pt x="536" y="5847"/>
                    <a:pt x="536" y="5716"/>
                  </a:cubicBezTo>
                  <a:cubicBezTo>
                    <a:pt x="536" y="5585"/>
                    <a:pt x="536" y="5454"/>
                    <a:pt x="548" y="5335"/>
                  </a:cubicBezTo>
                  <a:lnTo>
                    <a:pt x="655" y="5299"/>
                  </a:lnTo>
                  <a:cubicBezTo>
                    <a:pt x="1536" y="5073"/>
                    <a:pt x="2072" y="4918"/>
                    <a:pt x="2203" y="4537"/>
                  </a:cubicBezTo>
                  <a:cubicBezTo>
                    <a:pt x="2322" y="4156"/>
                    <a:pt x="1965" y="3704"/>
                    <a:pt x="1370" y="2977"/>
                  </a:cubicBezTo>
                  <a:lnTo>
                    <a:pt x="1334" y="2930"/>
                  </a:lnTo>
                  <a:cubicBezTo>
                    <a:pt x="1465" y="2715"/>
                    <a:pt x="1620" y="2513"/>
                    <a:pt x="1786" y="2322"/>
                  </a:cubicBezTo>
                  <a:lnTo>
                    <a:pt x="1858" y="2346"/>
                  </a:lnTo>
                  <a:cubicBezTo>
                    <a:pt x="2382" y="2549"/>
                    <a:pt x="2870" y="2751"/>
                    <a:pt x="3215" y="2751"/>
                  </a:cubicBezTo>
                  <a:cubicBezTo>
                    <a:pt x="3370" y="2751"/>
                    <a:pt x="3489" y="2715"/>
                    <a:pt x="3584" y="2644"/>
                  </a:cubicBezTo>
                  <a:cubicBezTo>
                    <a:pt x="3894" y="2418"/>
                    <a:pt x="3882" y="1834"/>
                    <a:pt x="3822" y="918"/>
                  </a:cubicBezTo>
                  <a:lnTo>
                    <a:pt x="3822" y="834"/>
                  </a:lnTo>
                  <a:cubicBezTo>
                    <a:pt x="4049" y="739"/>
                    <a:pt x="4287" y="656"/>
                    <a:pt x="4537" y="596"/>
                  </a:cubicBezTo>
                  <a:lnTo>
                    <a:pt x="4561" y="632"/>
                  </a:lnTo>
                  <a:cubicBezTo>
                    <a:pt x="5073" y="1429"/>
                    <a:pt x="5406" y="1918"/>
                    <a:pt x="5811" y="1918"/>
                  </a:cubicBezTo>
                  <a:cubicBezTo>
                    <a:pt x="6227" y="1918"/>
                    <a:pt x="6561" y="1418"/>
                    <a:pt x="7085" y="608"/>
                  </a:cubicBezTo>
                  <a:lnTo>
                    <a:pt x="7085" y="596"/>
                  </a:lnTo>
                  <a:close/>
                  <a:moveTo>
                    <a:pt x="4787" y="1"/>
                  </a:moveTo>
                  <a:lnTo>
                    <a:pt x="4608" y="36"/>
                  </a:lnTo>
                  <a:cubicBezTo>
                    <a:pt x="4203" y="120"/>
                    <a:pt x="3810" y="251"/>
                    <a:pt x="3441" y="417"/>
                  </a:cubicBezTo>
                  <a:lnTo>
                    <a:pt x="3275" y="501"/>
                  </a:lnTo>
                  <a:lnTo>
                    <a:pt x="3299" y="941"/>
                  </a:lnTo>
                  <a:cubicBezTo>
                    <a:pt x="3322" y="1370"/>
                    <a:pt x="3358" y="2084"/>
                    <a:pt x="3275" y="2203"/>
                  </a:cubicBezTo>
                  <a:cubicBezTo>
                    <a:pt x="3275" y="2203"/>
                    <a:pt x="3263" y="2215"/>
                    <a:pt x="3215" y="2215"/>
                  </a:cubicBezTo>
                  <a:cubicBezTo>
                    <a:pt x="2977" y="2215"/>
                    <a:pt x="2477" y="2025"/>
                    <a:pt x="2048" y="1846"/>
                  </a:cubicBezTo>
                  <a:lnTo>
                    <a:pt x="1632" y="1691"/>
                  </a:lnTo>
                  <a:lnTo>
                    <a:pt x="1501" y="1822"/>
                  </a:lnTo>
                  <a:cubicBezTo>
                    <a:pt x="1227" y="2144"/>
                    <a:pt x="977" y="2477"/>
                    <a:pt x="786" y="2823"/>
                  </a:cubicBezTo>
                  <a:lnTo>
                    <a:pt x="691" y="2977"/>
                  </a:lnTo>
                  <a:lnTo>
                    <a:pt x="965" y="3311"/>
                  </a:lnTo>
                  <a:cubicBezTo>
                    <a:pt x="1239" y="3656"/>
                    <a:pt x="1703" y="4216"/>
                    <a:pt x="1691" y="4370"/>
                  </a:cubicBezTo>
                  <a:cubicBezTo>
                    <a:pt x="1608" y="4501"/>
                    <a:pt x="929" y="4680"/>
                    <a:pt x="524" y="4787"/>
                  </a:cubicBezTo>
                  <a:lnTo>
                    <a:pt x="60" y="4906"/>
                  </a:lnTo>
                  <a:lnTo>
                    <a:pt x="36" y="5097"/>
                  </a:lnTo>
                  <a:cubicBezTo>
                    <a:pt x="12" y="5299"/>
                    <a:pt x="0" y="5513"/>
                    <a:pt x="0" y="5716"/>
                  </a:cubicBezTo>
                  <a:cubicBezTo>
                    <a:pt x="0" y="5930"/>
                    <a:pt x="12" y="6144"/>
                    <a:pt x="36" y="6347"/>
                  </a:cubicBezTo>
                  <a:lnTo>
                    <a:pt x="60" y="6525"/>
                  </a:lnTo>
                  <a:lnTo>
                    <a:pt x="536" y="6656"/>
                  </a:lnTo>
                  <a:cubicBezTo>
                    <a:pt x="929" y="6763"/>
                    <a:pt x="1608" y="6942"/>
                    <a:pt x="1691" y="7049"/>
                  </a:cubicBezTo>
                  <a:cubicBezTo>
                    <a:pt x="1703" y="7216"/>
                    <a:pt x="1239" y="7787"/>
                    <a:pt x="965" y="8121"/>
                  </a:cubicBezTo>
                  <a:lnTo>
                    <a:pt x="691" y="8466"/>
                  </a:lnTo>
                  <a:lnTo>
                    <a:pt x="786" y="8621"/>
                  </a:lnTo>
                  <a:cubicBezTo>
                    <a:pt x="989" y="8978"/>
                    <a:pt x="1239" y="9311"/>
                    <a:pt x="1513" y="9621"/>
                  </a:cubicBezTo>
                  <a:lnTo>
                    <a:pt x="1632" y="9752"/>
                  </a:lnTo>
                  <a:lnTo>
                    <a:pt x="2036" y="9585"/>
                  </a:lnTo>
                  <a:cubicBezTo>
                    <a:pt x="2477" y="9419"/>
                    <a:pt x="2977" y="9228"/>
                    <a:pt x="3215" y="9228"/>
                  </a:cubicBezTo>
                  <a:lnTo>
                    <a:pt x="3263" y="9228"/>
                  </a:lnTo>
                  <a:cubicBezTo>
                    <a:pt x="3358" y="9383"/>
                    <a:pt x="3322" y="10073"/>
                    <a:pt x="3299" y="10490"/>
                  </a:cubicBezTo>
                  <a:lnTo>
                    <a:pt x="3275" y="10943"/>
                  </a:lnTo>
                  <a:lnTo>
                    <a:pt x="3441" y="11026"/>
                  </a:lnTo>
                  <a:cubicBezTo>
                    <a:pt x="3822" y="11193"/>
                    <a:pt x="4215" y="11324"/>
                    <a:pt x="4608" y="11407"/>
                  </a:cubicBezTo>
                  <a:lnTo>
                    <a:pt x="4787" y="11443"/>
                  </a:lnTo>
                  <a:lnTo>
                    <a:pt x="5025" y="11074"/>
                  </a:lnTo>
                  <a:cubicBezTo>
                    <a:pt x="5251" y="10704"/>
                    <a:pt x="5656" y="10097"/>
                    <a:pt x="5811" y="10050"/>
                  </a:cubicBezTo>
                  <a:cubicBezTo>
                    <a:pt x="5977" y="10097"/>
                    <a:pt x="6394" y="10752"/>
                    <a:pt x="6620" y="11109"/>
                  </a:cubicBezTo>
                  <a:lnTo>
                    <a:pt x="6847" y="11443"/>
                  </a:lnTo>
                  <a:lnTo>
                    <a:pt x="7025" y="11407"/>
                  </a:lnTo>
                  <a:cubicBezTo>
                    <a:pt x="7418" y="11324"/>
                    <a:pt x="7811" y="11193"/>
                    <a:pt x="8192" y="11026"/>
                  </a:cubicBezTo>
                  <a:lnTo>
                    <a:pt x="8359" y="10954"/>
                  </a:lnTo>
                  <a:lnTo>
                    <a:pt x="8335" y="10490"/>
                  </a:lnTo>
                  <a:cubicBezTo>
                    <a:pt x="8311" y="10062"/>
                    <a:pt x="8263" y="9359"/>
                    <a:pt x="8359" y="9228"/>
                  </a:cubicBezTo>
                  <a:lnTo>
                    <a:pt x="8406" y="9228"/>
                  </a:lnTo>
                  <a:cubicBezTo>
                    <a:pt x="8656" y="9228"/>
                    <a:pt x="9156" y="9419"/>
                    <a:pt x="9597" y="9597"/>
                  </a:cubicBezTo>
                  <a:lnTo>
                    <a:pt x="10002" y="9752"/>
                  </a:lnTo>
                  <a:lnTo>
                    <a:pt x="10121" y="9621"/>
                  </a:lnTo>
                  <a:cubicBezTo>
                    <a:pt x="10407" y="9300"/>
                    <a:pt x="10645" y="8966"/>
                    <a:pt x="10847" y="8621"/>
                  </a:cubicBezTo>
                  <a:lnTo>
                    <a:pt x="10942" y="8466"/>
                  </a:lnTo>
                  <a:lnTo>
                    <a:pt x="10668" y="8121"/>
                  </a:lnTo>
                  <a:cubicBezTo>
                    <a:pt x="10383" y="7787"/>
                    <a:pt x="9930" y="7216"/>
                    <a:pt x="9930" y="7073"/>
                  </a:cubicBezTo>
                  <a:cubicBezTo>
                    <a:pt x="10026" y="6942"/>
                    <a:pt x="10692" y="6763"/>
                    <a:pt x="11097" y="6656"/>
                  </a:cubicBezTo>
                  <a:lnTo>
                    <a:pt x="11573" y="6525"/>
                  </a:lnTo>
                  <a:lnTo>
                    <a:pt x="11597" y="6347"/>
                  </a:lnTo>
                  <a:cubicBezTo>
                    <a:pt x="11609" y="6144"/>
                    <a:pt x="11621" y="5942"/>
                    <a:pt x="11621" y="5716"/>
                  </a:cubicBezTo>
                  <a:cubicBezTo>
                    <a:pt x="11621" y="5501"/>
                    <a:pt x="11609" y="5299"/>
                    <a:pt x="11597" y="5097"/>
                  </a:cubicBezTo>
                  <a:lnTo>
                    <a:pt x="11573" y="4906"/>
                  </a:lnTo>
                  <a:lnTo>
                    <a:pt x="11109" y="4787"/>
                  </a:lnTo>
                  <a:cubicBezTo>
                    <a:pt x="10704" y="4680"/>
                    <a:pt x="10026" y="4501"/>
                    <a:pt x="9942" y="4394"/>
                  </a:cubicBezTo>
                  <a:cubicBezTo>
                    <a:pt x="9930" y="4216"/>
                    <a:pt x="10395" y="3644"/>
                    <a:pt x="10668" y="3311"/>
                  </a:cubicBezTo>
                  <a:lnTo>
                    <a:pt x="10942" y="2977"/>
                  </a:lnTo>
                  <a:lnTo>
                    <a:pt x="10847" y="2823"/>
                  </a:lnTo>
                  <a:cubicBezTo>
                    <a:pt x="10645" y="2477"/>
                    <a:pt x="10407" y="2144"/>
                    <a:pt x="10121" y="1822"/>
                  </a:cubicBezTo>
                  <a:lnTo>
                    <a:pt x="10002" y="1691"/>
                  </a:lnTo>
                  <a:lnTo>
                    <a:pt x="9585" y="1846"/>
                  </a:lnTo>
                  <a:cubicBezTo>
                    <a:pt x="9144" y="2025"/>
                    <a:pt x="8656" y="2215"/>
                    <a:pt x="8406" y="2215"/>
                  </a:cubicBezTo>
                  <a:lnTo>
                    <a:pt x="8371" y="2215"/>
                  </a:lnTo>
                  <a:cubicBezTo>
                    <a:pt x="8263" y="2061"/>
                    <a:pt x="8311" y="1370"/>
                    <a:pt x="8335" y="953"/>
                  </a:cubicBezTo>
                  <a:lnTo>
                    <a:pt x="8359" y="489"/>
                  </a:lnTo>
                  <a:lnTo>
                    <a:pt x="8192" y="417"/>
                  </a:lnTo>
                  <a:cubicBezTo>
                    <a:pt x="7811" y="251"/>
                    <a:pt x="7418" y="120"/>
                    <a:pt x="7025" y="36"/>
                  </a:cubicBezTo>
                  <a:lnTo>
                    <a:pt x="6847" y="1"/>
                  </a:lnTo>
                  <a:lnTo>
                    <a:pt x="6632" y="322"/>
                  </a:lnTo>
                  <a:cubicBezTo>
                    <a:pt x="6406" y="679"/>
                    <a:pt x="5977" y="1346"/>
                    <a:pt x="5823" y="1382"/>
                  </a:cubicBezTo>
                  <a:cubicBezTo>
                    <a:pt x="5644" y="1346"/>
                    <a:pt x="5251" y="715"/>
                    <a:pt x="5013" y="346"/>
                  </a:cubicBezTo>
                  <a:lnTo>
                    <a:pt x="478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1" name="Google Shape;1831;p55"/>
          <p:cNvSpPr txBox="1"/>
          <p:nvPr/>
        </p:nvSpPr>
        <p:spPr>
          <a:xfrm>
            <a:off x="23733" y="1799272"/>
            <a:ext cx="1754473" cy="6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Competition research</a:t>
            </a:r>
            <a:endParaRPr sz="900" b="0" i="0" u="none" strike="noStrike" cap="none" dirty="0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Familiarize with </a:t>
            </a:r>
            <a:r>
              <a:rPr lang="el-GR" sz="900" b="0" i="0" u="none" strike="noStrike" cap="none" dirty="0" err="1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Google-Maps</a:t>
            </a:r>
            <a:r>
              <a:rPr lang="el-GR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00" b="0" i="0" u="none" strike="noStrike" cap="none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Familiarize with</a:t>
            </a:r>
            <a:r>
              <a:rPr lang="el-GR" sz="900" b="0" i="0" u="none" strike="noStrike" cap="none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b="0" i="0" u="none" strike="noStrike" cap="none" dirty="0" err="1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Leaflet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First presentation- </a:t>
            </a:r>
            <a:r>
              <a:rPr lang="el-GR" sz="900" b="0" i="0" u="none" strike="noStrike" cap="none" dirty="0" err="1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Pitch</a:t>
            </a:r>
            <a:endParaRPr sz="900" b="0" i="0" u="none" strike="noStrike" cap="none" dirty="0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2" name="Google Shape;1832;p55"/>
          <p:cNvSpPr/>
          <p:nvPr/>
        </p:nvSpPr>
        <p:spPr>
          <a:xfrm>
            <a:off x="4291500" y="1759686"/>
            <a:ext cx="239914" cy="954322"/>
          </a:xfrm>
          <a:custGeom>
            <a:avLst/>
            <a:gdLst/>
            <a:ahLst/>
            <a:cxnLst/>
            <a:rect l="l" t="t" r="r" b="b"/>
            <a:pathLst>
              <a:path w="9204" h="44792" extrusionOk="0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7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55"/>
          <p:cNvSpPr/>
          <p:nvPr/>
        </p:nvSpPr>
        <p:spPr>
          <a:xfrm>
            <a:off x="3430271" y="2647284"/>
            <a:ext cx="1292939" cy="673534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Christmas Holidays</a:t>
            </a:r>
            <a:endParaRPr sz="1275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4" name="Google Shape;1834;p55"/>
          <p:cNvSpPr txBox="1"/>
          <p:nvPr/>
        </p:nvSpPr>
        <p:spPr>
          <a:xfrm>
            <a:off x="2528510" y="1701442"/>
            <a:ext cx="1715724" cy="93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Architecture implementation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Initial</a:t>
            </a:r>
            <a:r>
              <a:rPr lang="el-GR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 UI</a:t>
            </a:r>
            <a:endParaRPr sz="900" b="0" i="0" u="none" strike="noStrike" cap="none" dirty="0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l-GR" sz="900" b="0" i="0" u="none" strike="noStrike" cap="none" dirty="0" err="1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Grafana</a:t>
            </a:r>
            <a:r>
              <a:rPr lang="el-GR" sz="900" b="0" i="0" u="none" strike="noStrike" cap="none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b="0" i="0" u="none" strike="noStrike" cap="none" dirty="0" err="1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Alerts</a:t>
            </a:r>
            <a:endParaRPr sz="900" b="0" i="0" u="none" strike="noStrike" cap="none" dirty="0">
              <a:solidFill>
                <a:srgbClr val="2667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Navigation to parking spots</a:t>
            </a:r>
            <a:endParaRPr sz="900" b="0" i="0" u="none" strike="noStrike" cap="none" dirty="0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Reservation ability</a:t>
            </a:r>
            <a:endParaRPr sz="1400" b="0" i="0" u="none" strike="noStrike" cap="none" dirty="0">
              <a:solidFill>
                <a:srgbClr val="E16F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5" name="Google Shape;1835;p55"/>
          <p:cNvSpPr/>
          <p:nvPr/>
        </p:nvSpPr>
        <p:spPr>
          <a:xfrm>
            <a:off x="6763125" y="1759686"/>
            <a:ext cx="240270" cy="954322"/>
          </a:xfrm>
          <a:custGeom>
            <a:avLst/>
            <a:gdLst/>
            <a:ahLst/>
            <a:cxnLst/>
            <a:rect l="l" t="t" r="r" b="b"/>
            <a:pathLst>
              <a:path w="9217" h="44792" extrusionOk="0">
                <a:moveTo>
                  <a:pt x="1" y="1"/>
                </a:moveTo>
                <a:lnTo>
                  <a:pt x="1" y="33291"/>
                </a:lnTo>
                <a:cubicBezTo>
                  <a:pt x="1" y="38244"/>
                  <a:pt x="2823" y="42649"/>
                  <a:pt x="7097" y="44792"/>
                </a:cubicBezTo>
                <a:lnTo>
                  <a:pt x="9216" y="44792"/>
                </a:lnTo>
                <a:lnTo>
                  <a:pt x="9216" y="43328"/>
                </a:lnTo>
                <a:cubicBezTo>
                  <a:pt x="5025" y="41804"/>
                  <a:pt x="2192" y="37827"/>
                  <a:pt x="2192" y="33291"/>
                </a:cubicBezTo>
                <a:lnTo>
                  <a:pt x="2192" y="1"/>
                </a:lnTo>
                <a:close/>
              </a:path>
            </a:pathLst>
          </a:custGeom>
          <a:solidFill>
            <a:srgbClr val="E16F1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55"/>
          <p:cNvSpPr/>
          <p:nvPr/>
        </p:nvSpPr>
        <p:spPr>
          <a:xfrm>
            <a:off x="5901899" y="2647284"/>
            <a:ext cx="1293277" cy="673534"/>
          </a:xfrm>
          <a:custGeom>
            <a:avLst/>
            <a:gdLst/>
            <a:ahLst/>
            <a:cxnLst/>
            <a:rect l="l" t="t" r="r" b="b"/>
            <a:pathLst>
              <a:path w="49615" h="23563" extrusionOk="0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rgbClr val="E16F1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End of January</a:t>
            </a:r>
            <a:endParaRPr sz="1275" b="0" i="0" u="none" strike="noStrike" cap="none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7" name="Google Shape;1837;p55"/>
          <p:cNvSpPr txBox="1"/>
          <p:nvPr/>
        </p:nvSpPr>
        <p:spPr>
          <a:xfrm>
            <a:off x="5375366" y="1767286"/>
            <a:ext cx="1348957" cy="61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Doubl</a:t>
            </a:r>
            <a:r>
              <a:rPr lang="en-US" sz="900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e parking</a:t>
            </a:r>
            <a:endParaRPr sz="900" b="0" i="0" u="none" strike="noStrike" cap="none" dirty="0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8" name="Google Shape;1838;p55"/>
          <p:cNvSpPr/>
          <p:nvPr/>
        </p:nvSpPr>
        <p:spPr>
          <a:xfrm>
            <a:off x="3035038" y="3275533"/>
            <a:ext cx="239914" cy="954326"/>
          </a:xfrm>
          <a:custGeom>
            <a:avLst/>
            <a:gdLst/>
            <a:ahLst/>
            <a:cxnLst/>
            <a:rect l="l" t="t" r="r" b="b"/>
            <a:pathLst>
              <a:path w="9204" h="44804" extrusionOk="0">
                <a:moveTo>
                  <a:pt x="7097" y="0"/>
                </a:moveTo>
                <a:cubicBezTo>
                  <a:pt x="2810" y="2143"/>
                  <a:pt x="0" y="6549"/>
                  <a:pt x="0" y="11514"/>
                </a:cubicBezTo>
                <a:lnTo>
                  <a:pt x="0" y="44803"/>
                </a:lnTo>
                <a:lnTo>
                  <a:pt x="2179" y="44803"/>
                </a:lnTo>
                <a:lnTo>
                  <a:pt x="2179" y="11514"/>
                </a:lnTo>
                <a:cubicBezTo>
                  <a:pt x="2179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55"/>
          <p:cNvSpPr/>
          <p:nvPr/>
        </p:nvSpPr>
        <p:spPr>
          <a:xfrm>
            <a:off x="1926336" y="2647284"/>
            <a:ext cx="1618098" cy="673534"/>
          </a:xfrm>
          <a:custGeom>
            <a:avLst/>
            <a:gdLst/>
            <a:ahLst/>
            <a:cxnLst/>
            <a:rect l="l" t="t" r="r" b="b"/>
            <a:pathLst>
              <a:path w="49603" h="23563" extrusionOk="0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l-GR" sz="1275" b="0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</a:t>
            </a:r>
            <a:r>
              <a:rPr lang="en-US" sz="1275" b="0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End of November-Early December</a:t>
            </a:r>
            <a:endParaRPr sz="1275" b="0" i="0" u="none" strike="noStrike" cap="none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0" name="Google Shape;1840;p55"/>
          <p:cNvSpPr txBox="1"/>
          <p:nvPr/>
        </p:nvSpPr>
        <p:spPr>
          <a:xfrm>
            <a:off x="1410050" y="3846081"/>
            <a:ext cx="1750500" cy="9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Architecture design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l-GR" sz="900" b="0" i="0" u="none" strike="noStrike" cap="none" dirty="0" err="1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Basic</a:t>
            </a:r>
            <a:r>
              <a:rPr lang="el-GR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b="0" i="0" u="none" strike="noStrike" cap="none" dirty="0" err="1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Simulation</a:t>
            </a:r>
            <a:endParaRPr sz="900" b="0" i="0" u="none" strike="noStrike" cap="none" dirty="0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l-GR" sz="900" b="0" i="0" u="none" strike="noStrike" cap="none" dirty="0" err="1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Basic</a:t>
            </a:r>
            <a:r>
              <a:rPr lang="el-GR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b="0" i="0" u="none" strike="noStrike" cap="none" dirty="0" err="1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IoT</a:t>
            </a:r>
            <a:r>
              <a:rPr lang="el-GR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b="0" i="0" u="none" strike="noStrike" cap="none" dirty="0" err="1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Agent</a:t>
            </a:r>
            <a:endParaRPr sz="900" b="0" i="0" u="none" strike="noStrike" cap="none" dirty="0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l-GR" sz="900" b="0" i="0" u="none" strike="noStrike" cap="none" dirty="0" err="1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Basic</a:t>
            </a:r>
            <a:r>
              <a:rPr lang="el-GR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b="0" i="0" u="none" strike="noStrike" cap="none" dirty="0" err="1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Grafana</a:t>
            </a:r>
            <a:r>
              <a:rPr lang="el-GR" sz="900" b="0" i="0" u="none" strike="noStrike" cap="none" dirty="0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b="0" i="0" u="none" strike="noStrike" cap="none" dirty="0" err="1">
                <a:solidFill>
                  <a:srgbClr val="E16F1A"/>
                </a:solidFill>
                <a:latin typeface="Roboto"/>
                <a:ea typeface="Roboto"/>
                <a:cs typeface="Roboto"/>
                <a:sym typeface="Roboto"/>
              </a:rPr>
              <a:t>Dashboards</a:t>
            </a:r>
            <a:endParaRPr sz="900" b="0" i="0" u="none" strike="noStrike" cap="none" dirty="0">
              <a:solidFill>
                <a:srgbClr val="E16F1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Second presentation</a:t>
            </a:r>
            <a:endParaRPr sz="900" b="0" i="0" u="none" strike="noStrike" cap="none" dirty="0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1" name="Google Shape;1841;p55"/>
          <p:cNvSpPr/>
          <p:nvPr/>
        </p:nvSpPr>
        <p:spPr>
          <a:xfrm>
            <a:off x="5462138" y="3275533"/>
            <a:ext cx="239940" cy="954326"/>
          </a:xfrm>
          <a:custGeom>
            <a:avLst/>
            <a:gdLst/>
            <a:ahLst/>
            <a:cxnLst/>
            <a:rect l="l" t="t" r="r" b="b"/>
            <a:pathLst>
              <a:path w="9205" h="44804" extrusionOk="0">
                <a:moveTo>
                  <a:pt x="7097" y="0"/>
                </a:moveTo>
                <a:cubicBezTo>
                  <a:pt x="2811" y="2143"/>
                  <a:pt x="1" y="6549"/>
                  <a:pt x="1" y="11514"/>
                </a:cubicBezTo>
                <a:lnTo>
                  <a:pt x="1" y="44803"/>
                </a:lnTo>
                <a:lnTo>
                  <a:pt x="2180" y="44803"/>
                </a:lnTo>
                <a:lnTo>
                  <a:pt x="2180" y="11514"/>
                </a:lnTo>
                <a:cubicBezTo>
                  <a:pt x="2180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55"/>
          <p:cNvSpPr/>
          <p:nvPr/>
        </p:nvSpPr>
        <p:spPr>
          <a:xfrm>
            <a:off x="4666099" y="2647284"/>
            <a:ext cx="1293251" cy="673534"/>
          </a:xfrm>
          <a:custGeom>
            <a:avLst/>
            <a:gdLst/>
            <a:ahLst/>
            <a:cxnLst/>
            <a:rect l="l" t="t" r="r" b="b"/>
            <a:pathLst>
              <a:path w="49614" h="23563" extrusionOk="0">
                <a:moveTo>
                  <a:pt x="0" y="0"/>
                </a:moveTo>
                <a:cubicBezTo>
                  <a:pt x="4620" y="1917"/>
                  <a:pt x="7870" y="6477"/>
                  <a:pt x="7870" y="11788"/>
                </a:cubicBezTo>
                <a:cubicBezTo>
                  <a:pt x="7870" y="17098"/>
                  <a:pt x="4620" y="21646"/>
                  <a:pt x="0" y="23563"/>
                </a:cubicBezTo>
                <a:lnTo>
                  <a:pt x="37826" y="23563"/>
                </a:lnTo>
                <a:cubicBezTo>
                  <a:pt x="44339" y="23563"/>
                  <a:pt x="49614" y="18288"/>
                  <a:pt x="49614" y="11788"/>
                </a:cubicBezTo>
                <a:cubicBezTo>
                  <a:pt x="49614" y="5275"/>
                  <a:pt x="44339" y="0"/>
                  <a:pt x="3782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n-US" sz="1275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Early January</a:t>
            </a:r>
            <a:endParaRPr sz="1275" b="0" i="0" u="none" strike="noStrike" cap="none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3" name="Google Shape;1843;p55"/>
          <p:cNvSpPr txBox="1"/>
          <p:nvPr/>
        </p:nvSpPr>
        <p:spPr>
          <a:xfrm>
            <a:off x="3742636" y="3671467"/>
            <a:ext cx="1554487" cy="95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l-GR" sz="9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n-US" sz="900" b="0" i="0" u="none" strike="noStrike" cap="none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Improved simulation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Heatmaps about live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temperature, average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temperature and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occupancy frequency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of parking spots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4" name="Google Shape;1844;p55"/>
          <p:cNvSpPr/>
          <p:nvPr/>
        </p:nvSpPr>
        <p:spPr>
          <a:xfrm>
            <a:off x="7933781" y="3275533"/>
            <a:ext cx="239931" cy="954326"/>
          </a:xfrm>
          <a:custGeom>
            <a:avLst/>
            <a:gdLst/>
            <a:ahLst/>
            <a:cxnLst/>
            <a:rect l="l" t="t" r="r" b="b"/>
            <a:pathLst>
              <a:path w="9204" h="44804" extrusionOk="0">
                <a:moveTo>
                  <a:pt x="7096" y="0"/>
                </a:moveTo>
                <a:cubicBezTo>
                  <a:pt x="2810" y="2143"/>
                  <a:pt x="0" y="6549"/>
                  <a:pt x="0" y="11514"/>
                </a:cubicBezTo>
                <a:lnTo>
                  <a:pt x="0" y="44803"/>
                </a:lnTo>
                <a:lnTo>
                  <a:pt x="2179" y="44803"/>
                </a:lnTo>
                <a:lnTo>
                  <a:pt x="2179" y="11514"/>
                </a:lnTo>
                <a:cubicBezTo>
                  <a:pt x="2179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55"/>
          <p:cNvSpPr/>
          <p:nvPr/>
        </p:nvSpPr>
        <p:spPr>
          <a:xfrm>
            <a:off x="7137727" y="2647284"/>
            <a:ext cx="1293251" cy="673534"/>
          </a:xfrm>
          <a:custGeom>
            <a:avLst/>
            <a:gdLst/>
            <a:ahLst/>
            <a:cxnLst/>
            <a:rect l="l" t="t" r="r" b="b"/>
            <a:pathLst>
              <a:path w="49614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lang="el-GR" sz="1275" b="0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</a:t>
            </a:r>
            <a:r>
              <a:rPr lang="en-US" sz="1275" b="0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February</a:t>
            </a:r>
            <a:endParaRPr sz="1275" b="0" i="0" u="none" strike="noStrike" cap="none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6" name="Google Shape;1846;p55"/>
          <p:cNvSpPr/>
          <p:nvPr/>
        </p:nvSpPr>
        <p:spPr>
          <a:xfrm>
            <a:off x="8098876" y="4046919"/>
            <a:ext cx="294862" cy="318916"/>
          </a:xfrm>
          <a:custGeom>
            <a:avLst/>
            <a:gdLst/>
            <a:ahLst/>
            <a:cxnLst/>
            <a:rect l="l" t="t" r="r" b="b"/>
            <a:pathLst>
              <a:path w="11312" h="11157" extrusionOk="0">
                <a:moveTo>
                  <a:pt x="9918" y="596"/>
                </a:moveTo>
                <a:cubicBezTo>
                  <a:pt x="10359" y="596"/>
                  <a:pt x="10716" y="941"/>
                  <a:pt x="10716" y="1381"/>
                </a:cubicBezTo>
                <a:lnTo>
                  <a:pt x="10716" y="6501"/>
                </a:lnTo>
                <a:cubicBezTo>
                  <a:pt x="10716" y="6930"/>
                  <a:pt x="10359" y="7287"/>
                  <a:pt x="9918" y="7287"/>
                </a:cubicBezTo>
                <a:lnTo>
                  <a:pt x="1381" y="7287"/>
                </a:lnTo>
                <a:cubicBezTo>
                  <a:pt x="941" y="7287"/>
                  <a:pt x="596" y="6930"/>
                  <a:pt x="596" y="6501"/>
                </a:cubicBezTo>
                <a:lnTo>
                  <a:pt x="596" y="1381"/>
                </a:lnTo>
                <a:cubicBezTo>
                  <a:pt x="596" y="941"/>
                  <a:pt x="941" y="596"/>
                  <a:pt x="1381" y="596"/>
                </a:cubicBezTo>
                <a:close/>
                <a:moveTo>
                  <a:pt x="6989" y="7739"/>
                </a:moveTo>
                <a:lnTo>
                  <a:pt x="6989" y="9073"/>
                </a:lnTo>
                <a:lnTo>
                  <a:pt x="4310" y="9073"/>
                </a:lnTo>
                <a:lnTo>
                  <a:pt x="4310" y="7739"/>
                </a:lnTo>
                <a:close/>
                <a:moveTo>
                  <a:pt x="9156" y="9668"/>
                </a:moveTo>
                <a:cubicBezTo>
                  <a:pt x="9490" y="9668"/>
                  <a:pt x="9823" y="9954"/>
                  <a:pt x="9823" y="10275"/>
                </a:cubicBezTo>
                <a:lnTo>
                  <a:pt x="9823" y="10561"/>
                </a:lnTo>
                <a:lnTo>
                  <a:pt x="1632" y="10561"/>
                </a:lnTo>
                <a:lnTo>
                  <a:pt x="1632" y="10275"/>
                </a:lnTo>
                <a:cubicBezTo>
                  <a:pt x="1632" y="9954"/>
                  <a:pt x="1834" y="9668"/>
                  <a:pt x="2155" y="9668"/>
                </a:cubicBezTo>
                <a:close/>
                <a:moveTo>
                  <a:pt x="1393" y="0"/>
                </a:moveTo>
                <a:cubicBezTo>
                  <a:pt x="655" y="0"/>
                  <a:pt x="0" y="608"/>
                  <a:pt x="0" y="1358"/>
                </a:cubicBezTo>
                <a:lnTo>
                  <a:pt x="0" y="6430"/>
                </a:lnTo>
                <a:cubicBezTo>
                  <a:pt x="0" y="7168"/>
                  <a:pt x="655" y="7739"/>
                  <a:pt x="1393" y="7739"/>
                </a:cubicBezTo>
                <a:lnTo>
                  <a:pt x="3870" y="7739"/>
                </a:lnTo>
                <a:lnTo>
                  <a:pt x="3870" y="9073"/>
                </a:lnTo>
                <a:lnTo>
                  <a:pt x="2155" y="9073"/>
                </a:lnTo>
                <a:cubicBezTo>
                  <a:pt x="1512" y="9073"/>
                  <a:pt x="1036" y="9632"/>
                  <a:pt x="1036" y="10275"/>
                </a:cubicBezTo>
                <a:lnTo>
                  <a:pt x="1036" y="11156"/>
                </a:lnTo>
                <a:lnTo>
                  <a:pt x="10264" y="11156"/>
                </a:lnTo>
                <a:lnTo>
                  <a:pt x="10264" y="10275"/>
                </a:lnTo>
                <a:cubicBezTo>
                  <a:pt x="10264" y="9632"/>
                  <a:pt x="9799" y="9073"/>
                  <a:pt x="9156" y="9073"/>
                </a:cubicBezTo>
                <a:lnTo>
                  <a:pt x="7585" y="9073"/>
                </a:lnTo>
                <a:lnTo>
                  <a:pt x="7585" y="7739"/>
                </a:lnTo>
                <a:lnTo>
                  <a:pt x="9918" y="7739"/>
                </a:lnTo>
                <a:cubicBezTo>
                  <a:pt x="10668" y="7739"/>
                  <a:pt x="11311" y="7168"/>
                  <a:pt x="11311" y="6430"/>
                </a:cubicBezTo>
                <a:lnTo>
                  <a:pt x="11311" y="1358"/>
                </a:lnTo>
                <a:cubicBezTo>
                  <a:pt x="11311" y="608"/>
                  <a:pt x="10668" y="0"/>
                  <a:pt x="991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55"/>
          <p:cNvSpPr/>
          <p:nvPr/>
        </p:nvSpPr>
        <p:spPr>
          <a:xfrm>
            <a:off x="8176449" y="4076532"/>
            <a:ext cx="186243" cy="132060"/>
          </a:xfrm>
          <a:custGeom>
            <a:avLst/>
            <a:gdLst/>
            <a:ahLst/>
            <a:cxnLst/>
            <a:rect l="l" t="t" r="r" b="b"/>
            <a:pathLst>
              <a:path w="7145" h="4620" extrusionOk="0">
                <a:moveTo>
                  <a:pt x="1" y="0"/>
                </a:moveTo>
                <a:lnTo>
                  <a:pt x="1" y="596"/>
                </a:lnTo>
                <a:lnTo>
                  <a:pt x="6025" y="596"/>
                </a:lnTo>
                <a:cubicBezTo>
                  <a:pt x="6299" y="596"/>
                  <a:pt x="6549" y="857"/>
                  <a:pt x="6549" y="1131"/>
                </a:cubicBezTo>
                <a:lnTo>
                  <a:pt x="6549" y="4620"/>
                </a:lnTo>
                <a:lnTo>
                  <a:pt x="7145" y="4620"/>
                </a:lnTo>
                <a:lnTo>
                  <a:pt x="7145" y="1131"/>
                </a:lnTo>
                <a:cubicBezTo>
                  <a:pt x="7145" y="536"/>
                  <a:pt x="6609" y="0"/>
                  <a:pt x="6025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55"/>
          <p:cNvSpPr txBox="1"/>
          <p:nvPr/>
        </p:nvSpPr>
        <p:spPr>
          <a:xfrm>
            <a:off x="6258074" y="3957758"/>
            <a:ext cx="1675787" cy="6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l-GR" sz="900" b="0" i="0" u="none" strike="noStrike" cap="none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                  </a:t>
            </a:r>
            <a:r>
              <a:rPr lang="en-US" sz="900" b="0" i="0" u="none" strike="noStrike" cap="none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l-GR" sz="900" b="0" i="0" u="none" strike="noStrike" cap="none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00" b="0" i="0" u="none" strike="noStrike" cap="none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Improved</a:t>
            </a:r>
            <a:r>
              <a:rPr lang="el-GR" sz="900" b="0" i="0" u="none" strike="noStrike" cap="none" dirty="0">
                <a:solidFill>
                  <a:srgbClr val="26671D"/>
                </a:solidFill>
                <a:latin typeface="Roboto"/>
                <a:ea typeface="Roboto"/>
                <a:cs typeface="Roboto"/>
                <a:sym typeface="Roboto"/>
              </a:rPr>
              <a:t> UI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l-GR" sz="9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</a:t>
            </a:r>
            <a:r>
              <a:rPr lang="en-US" sz="9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00" b="0" i="0" u="none" strike="noStrike" cap="none" dirty="0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900" b="0" i="0" u="none" strike="noStrike" cap="none" dirty="0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l-GR" sz="900" b="0" i="0" u="none" strike="noStrike" cap="none" dirty="0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900" b="0" i="0" u="none" strike="noStrike" cap="none" dirty="0">
                <a:solidFill>
                  <a:srgbClr val="1687B5"/>
                </a:solidFill>
                <a:latin typeface="Roboto"/>
                <a:ea typeface="Roboto"/>
                <a:cs typeface="Roboto"/>
                <a:sym typeface="Roboto"/>
              </a:rPr>
              <a:t>Third presentation    </a:t>
            </a:r>
            <a:endParaRPr sz="900" b="0" i="0" u="none" strike="noStrike" cap="none" dirty="0">
              <a:solidFill>
                <a:srgbClr val="1687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49" name="Google Shape;1849;p55"/>
          <p:cNvGrpSpPr/>
          <p:nvPr/>
        </p:nvGrpSpPr>
        <p:grpSpPr>
          <a:xfrm>
            <a:off x="6930501" y="1603412"/>
            <a:ext cx="318139" cy="327749"/>
            <a:chOff x="5964068" y="1909283"/>
            <a:chExt cx="424185" cy="436998"/>
          </a:xfrm>
        </p:grpSpPr>
        <p:sp>
          <p:nvSpPr>
            <p:cNvPr id="1850" name="Google Shape;1850;p55"/>
            <p:cNvSpPr/>
            <p:nvPr/>
          </p:nvSpPr>
          <p:spPr>
            <a:xfrm>
              <a:off x="5964068" y="2085325"/>
              <a:ext cx="124180" cy="260956"/>
            </a:xfrm>
            <a:custGeom>
              <a:avLst/>
              <a:gdLst/>
              <a:ahLst/>
              <a:cxnLst/>
              <a:rect l="l" t="t" r="r" b="b"/>
              <a:pathLst>
                <a:path w="3573" h="6847" extrusionOk="0">
                  <a:moveTo>
                    <a:pt x="2977" y="739"/>
                  </a:moveTo>
                  <a:lnTo>
                    <a:pt x="2977" y="6252"/>
                  </a:lnTo>
                  <a:lnTo>
                    <a:pt x="596" y="6252"/>
                  </a:lnTo>
                  <a:lnTo>
                    <a:pt x="596" y="739"/>
                  </a:lnTo>
                  <a:close/>
                  <a:moveTo>
                    <a:pt x="1" y="1"/>
                  </a:moveTo>
                  <a:lnTo>
                    <a:pt x="1" y="6847"/>
                  </a:lnTo>
                  <a:lnTo>
                    <a:pt x="3572" y="6847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55"/>
            <p:cNvSpPr/>
            <p:nvPr/>
          </p:nvSpPr>
          <p:spPr>
            <a:xfrm>
              <a:off x="6108892" y="1994579"/>
              <a:ext cx="129150" cy="351702"/>
            </a:xfrm>
            <a:custGeom>
              <a:avLst/>
              <a:gdLst/>
              <a:ahLst/>
              <a:cxnLst/>
              <a:rect l="l" t="t" r="r" b="b"/>
              <a:pathLst>
                <a:path w="3716" h="9228" extrusionOk="0">
                  <a:moveTo>
                    <a:pt x="3120" y="596"/>
                  </a:moveTo>
                  <a:lnTo>
                    <a:pt x="3120" y="8633"/>
                  </a:lnTo>
                  <a:lnTo>
                    <a:pt x="596" y="8633"/>
                  </a:lnTo>
                  <a:lnTo>
                    <a:pt x="596" y="596"/>
                  </a:lnTo>
                  <a:close/>
                  <a:moveTo>
                    <a:pt x="1" y="1"/>
                  </a:moveTo>
                  <a:lnTo>
                    <a:pt x="1" y="9228"/>
                  </a:lnTo>
                  <a:lnTo>
                    <a:pt x="3716" y="9228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55"/>
            <p:cNvSpPr/>
            <p:nvPr/>
          </p:nvSpPr>
          <p:spPr>
            <a:xfrm>
              <a:off x="6258686" y="1909283"/>
              <a:ext cx="129567" cy="436998"/>
            </a:xfrm>
            <a:custGeom>
              <a:avLst/>
              <a:gdLst/>
              <a:ahLst/>
              <a:cxnLst/>
              <a:rect l="l" t="t" r="r" b="b"/>
              <a:pathLst>
                <a:path w="3728" h="11466" extrusionOk="0">
                  <a:moveTo>
                    <a:pt x="3132" y="596"/>
                  </a:moveTo>
                  <a:lnTo>
                    <a:pt x="3132" y="10871"/>
                  </a:lnTo>
                  <a:lnTo>
                    <a:pt x="596" y="10871"/>
                  </a:lnTo>
                  <a:lnTo>
                    <a:pt x="596" y="596"/>
                  </a:lnTo>
                  <a:close/>
                  <a:moveTo>
                    <a:pt x="1" y="0"/>
                  </a:moveTo>
                  <a:lnTo>
                    <a:pt x="1" y="11466"/>
                  </a:lnTo>
                  <a:lnTo>
                    <a:pt x="3727" y="11466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3" name="Google Shape;1853;p55"/>
          <p:cNvGrpSpPr/>
          <p:nvPr/>
        </p:nvGrpSpPr>
        <p:grpSpPr>
          <a:xfrm>
            <a:off x="5597774" y="4002725"/>
            <a:ext cx="271276" cy="407294"/>
            <a:chOff x="2593102" y="2288778"/>
            <a:chExt cx="204663" cy="363007"/>
          </a:xfrm>
        </p:grpSpPr>
        <p:sp>
          <p:nvSpPr>
            <p:cNvPr id="1854" name="Google Shape;1854;p55"/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55"/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55"/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55"/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55"/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55"/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55"/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55"/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55"/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3" name="Google Shape;1863;p55"/>
          <p:cNvGrpSpPr/>
          <p:nvPr/>
        </p:nvGrpSpPr>
        <p:grpSpPr>
          <a:xfrm>
            <a:off x="4489047" y="1603055"/>
            <a:ext cx="390667" cy="407292"/>
            <a:chOff x="1749879" y="1970906"/>
            <a:chExt cx="364436" cy="364174"/>
          </a:xfrm>
        </p:grpSpPr>
        <p:sp>
          <p:nvSpPr>
            <p:cNvPr id="1864" name="Google Shape;1864;p55"/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55"/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55"/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5"/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55"/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55"/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5"/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5"/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5"/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5"/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5"/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5"/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5"/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5"/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8" name="Google Shape;1878;p55"/>
          <p:cNvGrpSpPr/>
          <p:nvPr/>
        </p:nvGrpSpPr>
        <p:grpSpPr>
          <a:xfrm>
            <a:off x="1807967" y="1901404"/>
            <a:ext cx="390658" cy="407285"/>
            <a:chOff x="4886058" y="1965890"/>
            <a:chExt cx="388569" cy="388307"/>
          </a:xfrm>
        </p:grpSpPr>
        <p:sp>
          <p:nvSpPr>
            <p:cNvPr id="1879" name="Google Shape;1879;p55"/>
            <p:cNvSpPr/>
            <p:nvPr/>
          </p:nvSpPr>
          <p:spPr>
            <a:xfrm>
              <a:off x="4886058" y="1965890"/>
              <a:ext cx="388569" cy="388307"/>
            </a:xfrm>
            <a:custGeom>
              <a:avLst/>
              <a:gdLst/>
              <a:ahLst/>
              <a:cxnLst/>
              <a:rect l="l" t="t" r="r" b="b"/>
              <a:pathLst>
                <a:path w="14797" h="14787" extrusionOk="0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5"/>
            <p:cNvSpPr/>
            <p:nvPr/>
          </p:nvSpPr>
          <p:spPr>
            <a:xfrm>
              <a:off x="4896352" y="1992150"/>
              <a:ext cx="368218" cy="335787"/>
            </a:xfrm>
            <a:custGeom>
              <a:avLst/>
              <a:gdLst/>
              <a:ahLst/>
              <a:cxnLst/>
              <a:rect l="l" t="t" r="r" b="b"/>
              <a:pathLst>
                <a:path w="14022" h="12787" extrusionOk="0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5"/>
            <p:cNvSpPr/>
            <p:nvPr/>
          </p:nvSpPr>
          <p:spPr>
            <a:xfrm>
              <a:off x="5056958" y="1992072"/>
              <a:ext cx="207612" cy="336102"/>
            </a:xfrm>
            <a:custGeom>
              <a:avLst/>
              <a:gdLst/>
              <a:ahLst/>
              <a:cxnLst/>
              <a:rect l="l" t="t" r="r" b="b"/>
              <a:pathLst>
                <a:path w="7906" h="12799" extrusionOk="0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5"/>
            <p:cNvSpPr/>
            <p:nvPr/>
          </p:nvSpPr>
          <p:spPr>
            <a:xfrm>
              <a:off x="5074158" y="1993647"/>
              <a:ext cx="12342" cy="39364"/>
            </a:xfrm>
            <a:custGeom>
              <a:avLst/>
              <a:gdLst/>
              <a:ahLst/>
              <a:cxnLst/>
              <a:rect l="l" t="t" r="r" b="b"/>
              <a:pathLst>
                <a:path w="470" h="1499" extrusionOk="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5"/>
            <p:cNvSpPr/>
            <p:nvPr/>
          </p:nvSpPr>
          <p:spPr>
            <a:xfrm>
              <a:off x="5074158" y="2286866"/>
              <a:ext cx="12342" cy="39416"/>
            </a:xfrm>
            <a:custGeom>
              <a:avLst/>
              <a:gdLst/>
              <a:ahLst/>
              <a:cxnLst/>
              <a:rect l="l" t="t" r="r" b="b"/>
              <a:pathLst>
                <a:path w="470" h="1501" extrusionOk="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55"/>
            <p:cNvSpPr/>
            <p:nvPr/>
          </p:nvSpPr>
          <p:spPr>
            <a:xfrm>
              <a:off x="5205984" y="2153597"/>
              <a:ext cx="42515" cy="11633"/>
            </a:xfrm>
            <a:custGeom>
              <a:avLst/>
              <a:gdLst/>
              <a:ahLst/>
              <a:cxnLst/>
              <a:rect l="l" t="t" r="r" b="b"/>
              <a:pathLst>
                <a:path w="1619" h="443" extrusionOk="0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55"/>
            <p:cNvSpPr/>
            <p:nvPr/>
          </p:nvSpPr>
          <p:spPr>
            <a:xfrm>
              <a:off x="4912948" y="2153623"/>
              <a:ext cx="41753" cy="11581"/>
            </a:xfrm>
            <a:custGeom>
              <a:avLst/>
              <a:gdLst/>
              <a:ahLst/>
              <a:cxnLst/>
              <a:rect l="l" t="t" r="r" b="b"/>
              <a:pathLst>
                <a:path w="1590" h="441" extrusionOk="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5"/>
            <p:cNvSpPr/>
            <p:nvPr/>
          </p:nvSpPr>
          <p:spPr>
            <a:xfrm>
              <a:off x="5002101" y="2140808"/>
              <a:ext cx="97608" cy="96400"/>
            </a:xfrm>
            <a:custGeom>
              <a:avLst/>
              <a:gdLst/>
              <a:ahLst/>
              <a:cxnLst/>
              <a:rect l="l" t="t" r="r" b="b"/>
              <a:pathLst>
                <a:path w="3717" h="3671" extrusionOk="0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5"/>
            <p:cNvSpPr/>
            <p:nvPr/>
          </p:nvSpPr>
          <p:spPr>
            <a:xfrm>
              <a:off x="5002101" y="2165177"/>
              <a:ext cx="97608" cy="72031"/>
            </a:xfrm>
            <a:custGeom>
              <a:avLst/>
              <a:gdLst/>
              <a:ahLst/>
              <a:cxnLst/>
              <a:rect l="l" t="t" r="r" b="b"/>
              <a:pathLst>
                <a:path w="3717" h="2743" extrusionOk="0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5"/>
            <p:cNvSpPr/>
            <p:nvPr/>
          </p:nvSpPr>
          <p:spPr>
            <a:xfrm>
              <a:off x="5061238" y="2082984"/>
              <a:ext cx="97503" cy="96532"/>
            </a:xfrm>
            <a:custGeom>
              <a:avLst/>
              <a:gdLst/>
              <a:ahLst/>
              <a:cxnLst/>
              <a:rect l="l" t="t" r="r" b="b"/>
              <a:pathLst>
                <a:path w="3713" h="3676" extrusionOk="0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rgbClr val="D4DAD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5"/>
            <p:cNvSpPr/>
            <p:nvPr/>
          </p:nvSpPr>
          <p:spPr>
            <a:xfrm>
              <a:off x="5085345" y="2083089"/>
              <a:ext cx="73213" cy="96190"/>
            </a:xfrm>
            <a:custGeom>
              <a:avLst/>
              <a:gdLst/>
              <a:ahLst/>
              <a:cxnLst/>
              <a:rect l="l" t="t" r="r" b="b"/>
              <a:pathLst>
                <a:path w="2788" h="3663" extrusionOk="0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rgbClr val="BFC8D0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0" name="Google Shape;1890;p55"/>
          <p:cNvGrpSpPr/>
          <p:nvPr/>
        </p:nvGrpSpPr>
        <p:grpSpPr>
          <a:xfrm>
            <a:off x="7354750" y="491362"/>
            <a:ext cx="1240330" cy="1063217"/>
            <a:chOff x="7599796" y="2922083"/>
            <a:chExt cx="1249828" cy="1050869"/>
          </a:xfrm>
        </p:grpSpPr>
        <p:sp>
          <p:nvSpPr>
            <p:cNvPr id="1891" name="Google Shape;1891;p55"/>
            <p:cNvSpPr/>
            <p:nvPr/>
          </p:nvSpPr>
          <p:spPr>
            <a:xfrm>
              <a:off x="7890164" y="3121013"/>
              <a:ext cx="854402" cy="851939"/>
            </a:xfrm>
            <a:custGeom>
              <a:avLst/>
              <a:gdLst/>
              <a:ahLst/>
              <a:cxnLst/>
              <a:rect l="l" t="t" r="r" b="b"/>
              <a:pathLst>
                <a:path w="46134" h="46001" extrusionOk="0">
                  <a:moveTo>
                    <a:pt x="20149" y="46000"/>
                  </a:moveTo>
                  <a:cubicBezTo>
                    <a:pt x="20015" y="46000"/>
                    <a:pt x="19882" y="46000"/>
                    <a:pt x="19782" y="45967"/>
                  </a:cubicBezTo>
                  <a:lnTo>
                    <a:pt x="16579" y="45266"/>
                  </a:lnTo>
                  <a:cubicBezTo>
                    <a:pt x="16112" y="45166"/>
                    <a:pt x="15745" y="44899"/>
                    <a:pt x="15479" y="44499"/>
                  </a:cubicBezTo>
                  <a:cubicBezTo>
                    <a:pt x="15245" y="44099"/>
                    <a:pt x="15145" y="43665"/>
                    <a:pt x="15245" y="43198"/>
                  </a:cubicBezTo>
                  <a:lnTo>
                    <a:pt x="16179" y="39028"/>
                  </a:lnTo>
                  <a:cubicBezTo>
                    <a:pt x="14044" y="38094"/>
                    <a:pt x="12143" y="36760"/>
                    <a:pt x="10542" y="35092"/>
                  </a:cubicBezTo>
                  <a:lnTo>
                    <a:pt x="6939" y="37394"/>
                  </a:lnTo>
                  <a:cubicBezTo>
                    <a:pt x="6539" y="37661"/>
                    <a:pt x="6072" y="37727"/>
                    <a:pt x="5638" y="37627"/>
                  </a:cubicBezTo>
                  <a:cubicBezTo>
                    <a:pt x="5171" y="37527"/>
                    <a:pt x="4804" y="37260"/>
                    <a:pt x="4537" y="36894"/>
                  </a:cubicBezTo>
                  <a:lnTo>
                    <a:pt x="2769" y="34125"/>
                  </a:lnTo>
                  <a:cubicBezTo>
                    <a:pt x="2269" y="33324"/>
                    <a:pt x="2503" y="32257"/>
                    <a:pt x="3303" y="31723"/>
                  </a:cubicBezTo>
                  <a:lnTo>
                    <a:pt x="6906" y="29421"/>
                  </a:lnTo>
                  <a:cubicBezTo>
                    <a:pt x="6039" y="27253"/>
                    <a:pt x="5638" y="24985"/>
                    <a:pt x="5705" y="22683"/>
                  </a:cubicBezTo>
                  <a:lnTo>
                    <a:pt x="1502" y="21749"/>
                  </a:lnTo>
                  <a:cubicBezTo>
                    <a:pt x="568" y="21549"/>
                    <a:pt x="1" y="20615"/>
                    <a:pt x="201" y="19681"/>
                  </a:cubicBezTo>
                  <a:lnTo>
                    <a:pt x="901" y="16512"/>
                  </a:lnTo>
                  <a:cubicBezTo>
                    <a:pt x="1002" y="16045"/>
                    <a:pt x="1268" y="15678"/>
                    <a:pt x="1669" y="15411"/>
                  </a:cubicBezTo>
                  <a:cubicBezTo>
                    <a:pt x="2036" y="15178"/>
                    <a:pt x="2503" y="15078"/>
                    <a:pt x="2970" y="15178"/>
                  </a:cubicBezTo>
                  <a:lnTo>
                    <a:pt x="7139" y="16079"/>
                  </a:lnTo>
                  <a:cubicBezTo>
                    <a:pt x="8073" y="13977"/>
                    <a:pt x="9374" y="12076"/>
                    <a:pt x="11075" y="10475"/>
                  </a:cubicBezTo>
                  <a:lnTo>
                    <a:pt x="8740" y="6872"/>
                  </a:lnTo>
                  <a:cubicBezTo>
                    <a:pt x="8507" y="6472"/>
                    <a:pt x="8407" y="6005"/>
                    <a:pt x="8507" y="5538"/>
                  </a:cubicBezTo>
                  <a:cubicBezTo>
                    <a:pt x="8607" y="5104"/>
                    <a:pt x="8874" y="4704"/>
                    <a:pt x="9274" y="4470"/>
                  </a:cubicBezTo>
                  <a:lnTo>
                    <a:pt x="12043" y="2702"/>
                  </a:lnTo>
                  <a:cubicBezTo>
                    <a:pt x="12843" y="2169"/>
                    <a:pt x="13911" y="2436"/>
                    <a:pt x="14411" y="3236"/>
                  </a:cubicBezTo>
                  <a:lnTo>
                    <a:pt x="16746" y="6839"/>
                  </a:lnTo>
                  <a:cubicBezTo>
                    <a:pt x="18881" y="5971"/>
                    <a:pt x="21183" y="5571"/>
                    <a:pt x="23484" y="5604"/>
                  </a:cubicBezTo>
                  <a:lnTo>
                    <a:pt x="24385" y="1435"/>
                  </a:lnTo>
                  <a:cubicBezTo>
                    <a:pt x="24485" y="1001"/>
                    <a:pt x="24752" y="601"/>
                    <a:pt x="25152" y="334"/>
                  </a:cubicBezTo>
                  <a:cubicBezTo>
                    <a:pt x="25552" y="101"/>
                    <a:pt x="26019" y="0"/>
                    <a:pt x="26453" y="101"/>
                  </a:cubicBezTo>
                  <a:lnTo>
                    <a:pt x="29655" y="801"/>
                  </a:lnTo>
                  <a:cubicBezTo>
                    <a:pt x="30122" y="901"/>
                    <a:pt x="30489" y="1168"/>
                    <a:pt x="30756" y="1568"/>
                  </a:cubicBezTo>
                  <a:cubicBezTo>
                    <a:pt x="30990" y="1969"/>
                    <a:pt x="31090" y="2436"/>
                    <a:pt x="30990" y="2869"/>
                  </a:cubicBezTo>
                  <a:lnTo>
                    <a:pt x="30056" y="7072"/>
                  </a:lnTo>
                  <a:cubicBezTo>
                    <a:pt x="32191" y="7973"/>
                    <a:pt x="34092" y="9307"/>
                    <a:pt x="35693" y="10975"/>
                  </a:cubicBezTo>
                  <a:lnTo>
                    <a:pt x="39296" y="8673"/>
                  </a:lnTo>
                  <a:cubicBezTo>
                    <a:pt x="40096" y="8140"/>
                    <a:pt x="41164" y="8373"/>
                    <a:pt x="41697" y="9174"/>
                  </a:cubicBezTo>
                  <a:lnTo>
                    <a:pt x="43465" y="11942"/>
                  </a:lnTo>
                  <a:cubicBezTo>
                    <a:pt x="43966" y="12743"/>
                    <a:pt x="43732" y="13810"/>
                    <a:pt x="42932" y="14344"/>
                  </a:cubicBezTo>
                  <a:lnTo>
                    <a:pt x="39329" y="16646"/>
                  </a:lnTo>
                  <a:cubicBezTo>
                    <a:pt x="40196" y="18814"/>
                    <a:pt x="40597" y="21082"/>
                    <a:pt x="40530" y="23384"/>
                  </a:cubicBezTo>
                  <a:lnTo>
                    <a:pt x="44700" y="24318"/>
                  </a:lnTo>
                  <a:cubicBezTo>
                    <a:pt x="45167" y="24418"/>
                    <a:pt x="45567" y="24685"/>
                    <a:pt x="45800" y="25085"/>
                  </a:cubicBezTo>
                  <a:cubicBezTo>
                    <a:pt x="46067" y="25452"/>
                    <a:pt x="46134" y="25919"/>
                    <a:pt x="46034" y="26386"/>
                  </a:cubicBezTo>
                  <a:lnTo>
                    <a:pt x="45333" y="29588"/>
                  </a:lnTo>
                  <a:cubicBezTo>
                    <a:pt x="45133" y="30522"/>
                    <a:pt x="44199" y="31089"/>
                    <a:pt x="43265" y="30889"/>
                  </a:cubicBezTo>
                  <a:lnTo>
                    <a:pt x="39095" y="29989"/>
                  </a:lnTo>
                  <a:cubicBezTo>
                    <a:pt x="38161" y="32123"/>
                    <a:pt x="36861" y="33991"/>
                    <a:pt x="35159" y="35593"/>
                  </a:cubicBezTo>
                  <a:lnTo>
                    <a:pt x="37494" y="39229"/>
                  </a:lnTo>
                  <a:cubicBezTo>
                    <a:pt x="37728" y="39595"/>
                    <a:pt x="37828" y="40062"/>
                    <a:pt x="37728" y="40529"/>
                  </a:cubicBezTo>
                  <a:cubicBezTo>
                    <a:pt x="37628" y="40963"/>
                    <a:pt x="37361" y="41363"/>
                    <a:pt x="36961" y="41597"/>
                  </a:cubicBezTo>
                  <a:lnTo>
                    <a:pt x="34192" y="43365"/>
                  </a:lnTo>
                  <a:cubicBezTo>
                    <a:pt x="33391" y="43899"/>
                    <a:pt x="32324" y="43665"/>
                    <a:pt x="31824" y="42831"/>
                  </a:cubicBezTo>
                  <a:lnTo>
                    <a:pt x="29489" y="39229"/>
                  </a:lnTo>
                  <a:cubicBezTo>
                    <a:pt x="27354" y="40096"/>
                    <a:pt x="25085" y="40496"/>
                    <a:pt x="22750" y="40463"/>
                  </a:cubicBezTo>
                  <a:lnTo>
                    <a:pt x="21816" y="44632"/>
                  </a:lnTo>
                  <a:cubicBezTo>
                    <a:pt x="21716" y="45066"/>
                    <a:pt x="21450" y="45466"/>
                    <a:pt x="21083" y="45733"/>
                  </a:cubicBezTo>
                  <a:cubicBezTo>
                    <a:pt x="20782" y="45900"/>
                    <a:pt x="20482" y="46000"/>
                    <a:pt x="20149" y="46000"/>
                  </a:cubicBezTo>
                  <a:close/>
                  <a:moveTo>
                    <a:pt x="10575" y="34625"/>
                  </a:moveTo>
                  <a:cubicBezTo>
                    <a:pt x="10642" y="34625"/>
                    <a:pt x="10675" y="34625"/>
                    <a:pt x="10709" y="34692"/>
                  </a:cubicBezTo>
                  <a:cubicBezTo>
                    <a:pt x="12343" y="36427"/>
                    <a:pt x="14278" y="37761"/>
                    <a:pt x="16479" y="38695"/>
                  </a:cubicBezTo>
                  <a:cubicBezTo>
                    <a:pt x="16579" y="38728"/>
                    <a:pt x="16646" y="38828"/>
                    <a:pt x="16613" y="38928"/>
                  </a:cubicBezTo>
                  <a:lnTo>
                    <a:pt x="15645" y="43298"/>
                  </a:lnTo>
                  <a:cubicBezTo>
                    <a:pt x="15579" y="43632"/>
                    <a:pt x="15645" y="43999"/>
                    <a:pt x="15846" y="44265"/>
                  </a:cubicBezTo>
                  <a:cubicBezTo>
                    <a:pt x="16012" y="44566"/>
                    <a:pt x="16313" y="44766"/>
                    <a:pt x="16679" y="44866"/>
                  </a:cubicBezTo>
                  <a:lnTo>
                    <a:pt x="19848" y="45566"/>
                  </a:lnTo>
                  <a:cubicBezTo>
                    <a:pt x="20215" y="45633"/>
                    <a:pt x="20549" y="45566"/>
                    <a:pt x="20849" y="45366"/>
                  </a:cubicBezTo>
                  <a:cubicBezTo>
                    <a:pt x="21149" y="45199"/>
                    <a:pt x="21349" y="44899"/>
                    <a:pt x="21416" y="44566"/>
                  </a:cubicBezTo>
                  <a:lnTo>
                    <a:pt x="22384" y="40196"/>
                  </a:lnTo>
                  <a:cubicBezTo>
                    <a:pt x="22384" y="40096"/>
                    <a:pt x="22484" y="40029"/>
                    <a:pt x="22584" y="40029"/>
                  </a:cubicBezTo>
                  <a:cubicBezTo>
                    <a:pt x="24985" y="40129"/>
                    <a:pt x="27287" y="39696"/>
                    <a:pt x="29489" y="38795"/>
                  </a:cubicBezTo>
                  <a:cubicBezTo>
                    <a:pt x="29589" y="38762"/>
                    <a:pt x="29689" y="38795"/>
                    <a:pt x="29755" y="38862"/>
                  </a:cubicBezTo>
                  <a:lnTo>
                    <a:pt x="32157" y="42631"/>
                  </a:lnTo>
                  <a:cubicBezTo>
                    <a:pt x="32557" y="43231"/>
                    <a:pt x="33358" y="43398"/>
                    <a:pt x="33992" y="43031"/>
                  </a:cubicBezTo>
                  <a:lnTo>
                    <a:pt x="36727" y="41263"/>
                  </a:lnTo>
                  <a:cubicBezTo>
                    <a:pt x="37027" y="41063"/>
                    <a:pt x="37227" y="40763"/>
                    <a:pt x="37294" y="40429"/>
                  </a:cubicBezTo>
                  <a:cubicBezTo>
                    <a:pt x="37394" y="40096"/>
                    <a:pt x="37328" y="39729"/>
                    <a:pt x="37127" y="39429"/>
                  </a:cubicBezTo>
                  <a:lnTo>
                    <a:pt x="34726" y="35693"/>
                  </a:lnTo>
                  <a:cubicBezTo>
                    <a:pt x="34659" y="35593"/>
                    <a:pt x="34692" y="35493"/>
                    <a:pt x="34759" y="35426"/>
                  </a:cubicBezTo>
                  <a:cubicBezTo>
                    <a:pt x="36494" y="33791"/>
                    <a:pt x="37828" y="31857"/>
                    <a:pt x="38762" y="29655"/>
                  </a:cubicBezTo>
                  <a:cubicBezTo>
                    <a:pt x="38795" y="29555"/>
                    <a:pt x="38895" y="29522"/>
                    <a:pt x="38995" y="29522"/>
                  </a:cubicBezTo>
                  <a:lnTo>
                    <a:pt x="43365" y="30489"/>
                  </a:lnTo>
                  <a:cubicBezTo>
                    <a:pt x="44066" y="30656"/>
                    <a:pt x="44766" y="30189"/>
                    <a:pt x="44933" y="29488"/>
                  </a:cubicBezTo>
                  <a:lnTo>
                    <a:pt x="45634" y="26286"/>
                  </a:lnTo>
                  <a:cubicBezTo>
                    <a:pt x="45700" y="25952"/>
                    <a:pt x="45634" y="25585"/>
                    <a:pt x="45433" y="25285"/>
                  </a:cubicBezTo>
                  <a:cubicBezTo>
                    <a:pt x="45267" y="24985"/>
                    <a:pt x="44966" y="24785"/>
                    <a:pt x="44633" y="24718"/>
                  </a:cubicBezTo>
                  <a:lnTo>
                    <a:pt x="44633" y="24718"/>
                  </a:lnTo>
                  <a:lnTo>
                    <a:pt x="40263" y="23784"/>
                  </a:lnTo>
                  <a:cubicBezTo>
                    <a:pt x="40163" y="23751"/>
                    <a:pt x="40096" y="23651"/>
                    <a:pt x="40096" y="23551"/>
                  </a:cubicBezTo>
                  <a:cubicBezTo>
                    <a:pt x="40163" y="21182"/>
                    <a:pt x="39763" y="18847"/>
                    <a:pt x="38862" y="16646"/>
                  </a:cubicBezTo>
                  <a:cubicBezTo>
                    <a:pt x="38829" y="16546"/>
                    <a:pt x="38862" y="16446"/>
                    <a:pt x="38929" y="16379"/>
                  </a:cubicBezTo>
                  <a:lnTo>
                    <a:pt x="42698" y="13977"/>
                  </a:lnTo>
                  <a:cubicBezTo>
                    <a:pt x="42998" y="13810"/>
                    <a:pt x="43198" y="13510"/>
                    <a:pt x="43265" y="13177"/>
                  </a:cubicBezTo>
                  <a:cubicBezTo>
                    <a:pt x="43332" y="12810"/>
                    <a:pt x="43265" y="12476"/>
                    <a:pt x="43098" y="12176"/>
                  </a:cubicBezTo>
                  <a:lnTo>
                    <a:pt x="41330" y="9407"/>
                  </a:lnTo>
                  <a:cubicBezTo>
                    <a:pt x="40930" y="8807"/>
                    <a:pt x="40130" y="8640"/>
                    <a:pt x="39496" y="9007"/>
                  </a:cubicBezTo>
                  <a:lnTo>
                    <a:pt x="35760" y="11409"/>
                  </a:lnTo>
                  <a:cubicBezTo>
                    <a:pt x="35660" y="11475"/>
                    <a:pt x="35560" y="11475"/>
                    <a:pt x="35493" y="11375"/>
                  </a:cubicBezTo>
                  <a:cubicBezTo>
                    <a:pt x="33858" y="9641"/>
                    <a:pt x="31924" y="8306"/>
                    <a:pt x="29722" y="7372"/>
                  </a:cubicBezTo>
                  <a:cubicBezTo>
                    <a:pt x="29622" y="7339"/>
                    <a:pt x="29589" y="7239"/>
                    <a:pt x="29622" y="7139"/>
                  </a:cubicBezTo>
                  <a:lnTo>
                    <a:pt x="30556" y="2802"/>
                  </a:lnTo>
                  <a:cubicBezTo>
                    <a:pt x="30723" y="2069"/>
                    <a:pt x="30256" y="1368"/>
                    <a:pt x="29555" y="1235"/>
                  </a:cubicBezTo>
                  <a:lnTo>
                    <a:pt x="26353" y="534"/>
                  </a:lnTo>
                  <a:cubicBezTo>
                    <a:pt x="25653" y="367"/>
                    <a:pt x="24952" y="834"/>
                    <a:pt x="24785" y="1535"/>
                  </a:cubicBezTo>
                  <a:lnTo>
                    <a:pt x="23851" y="5871"/>
                  </a:lnTo>
                  <a:cubicBezTo>
                    <a:pt x="23818" y="5971"/>
                    <a:pt x="23751" y="6038"/>
                    <a:pt x="23651" y="6038"/>
                  </a:cubicBezTo>
                  <a:cubicBezTo>
                    <a:pt x="21249" y="5971"/>
                    <a:pt x="18914" y="6372"/>
                    <a:pt x="16713" y="7272"/>
                  </a:cubicBezTo>
                  <a:cubicBezTo>
                    <a:pt x="16613" y="7306"/>
                    <a:pt x="16513" y="7272"/>
                    <a:pt x="16479" y="7206"/>
                  </a:cubicBezTo>
                  <a:lnTo>
                    <a:pt x="14078" y="3470"/>
                  </a:lnTo>
                  <a:cubicBezTo>
                    <a:pt x="13677" y="2836"/>
                    <a:pt x="12843" y="2669"/>
                    <a:pt x="12243" y="3069"/>
                  </a:cubicBezTo>
                  <a:lnTo>
                    <a:pt x="9474" y="4837"/>
                  </a:lnTo>
                  <a:cubicBezTo>
                    <a:pt x="9207" y="5004"/>
                    <a:pt x="9007" y="5304"/>
                    <a:pt x="8907" y="5638"/>
                  </a:cubicBezTo>
                  <a:cubicBezTo>
                    <a:pt x="8841" y="6005"/>
                    <a:pt x="8907" y="6338"/>
                    <a:pt x="9107" y="6639"/>
                  </a:cubicBezTo>
                  <a:lnTo>
                    <a:pt x="11509" y="10408"/>
                  </a:lnTo>
                  <a:cubicBezTo>
                    <a:pt x="11542" y="10475"/>
                    <a:pt x="11542" y="10575"/>
                    <a:pt x="11476" y="10641"/>
                  </a:cubicBezTo>
                  <a:cubicBezTo>
                    <a:pt x="9708" y="12276"/>
                    <a:pt x="8374" y="14244"/>
                    <a:pt x="7440" y="16412"/>
                  </a:cubicBezTo>
                  <a:cubicBezTo>
                    <a:pt x="7406" y="16512"/>
                    <a:pt x="7306" y="16546"/>
                    <a:pt x="7206" y="16546"/>
                  </a:cubicBezTo>
                  <a:lnTo>
                    <a:pt x="2870" y="15578"/>
                  </a:lnTo>
                  <a:cubicBezTo>
                    <a:pt x="2536" y="15512"/>
                    <a:pt x="2169" y="15578"/>
                    <a:pt x="1869" y="15778"/>
                  </a:cubicBezTo>
                  <a:cubicBezTo>
                    <a:pt x="1569" y="15945"/>
                    <a:pt x="1368" y="16245"/>
                    <a:pt x="1302" y="16612"/>
                  </a:cubicBezTo>
                  <a:lnTo>
                    <a:pt x="601" y="19781"/>
                  </a:lnTo>
                  <a:cubicBezTo>
                    <a:pt x="434" y="20515"/>
                    <a:pt x="901" y="21216"/>
                    <a:pt x="1602" y="21349"/>
                  </a:cubicBezTo>
                  <a:lnTo>
                    <a:pt x="5938" y="22316"/>
                  </a:lnTo>
                  <a:cubicBezTo>
                    <a:pt x="6039" y="22316"/>
                    <a:pt x="6105" y="22416"/>
                    <a:pt x="6105" y="22517"/>
                  </a:cubicBezTo>
                  <a:cubicBezTo>
                    <a:pt x="6039" y="24885"/>
                    <a:pt x="6472" y="27220"/>
                    <a:pt x="7339" y="29421"/>
                  </a:cubicBezTo>
                  <a:cubicBezTo>
                    <a:pt x="7406" y="29522"/>
                    <a:pt x="7373" y="29622"/>
                    <a:pt x="7273" y="29688"/>
                  </a:cubicBezTo>
                  <a:lnTo>
                    <a:pt x="3537" y="32090"/>
                  </a:lnTo>
                  <a:cubicBezTo>
                    <a:pt x="2903" y="32490"/>
                    <a:pt x="2736" y="33291"/>
                    <a:pt x="3136" y="33891"/>
                  </a:cubicBezTo>
                  <a:lnTo>
                    <a:pt x="4904" y="36660"/>
                  </a:lnTo>
                  <a:cubicBezTo>
                    <a:pt x="5071" y="36960"/>
                    <a:pt x="5371" y="37160"/>
                    <a:pt x="5705" y="37227"/>
                  </a:cubicBezTo>
                  <a:cubicBezTo>
                    <a:pt x="6072" y="37294"/>
                    <a:pt x="6405" y="37260"/>
                    <a:pt x="6706" y="37060"/>
                  </a:cubicBezTo>
                  <a:lnTo>
                    <a:pt x="10475" y="34659"/>
                  </a:lnTo>
                  <a:cubicBezTo>
                    <a:pt x="10508" y="34625"/>
                    <a:pt x="10542" y="34625"/>
                    <a:pt x="10575" y="34625"/>
                  </a:cubicBezTo>
                  <a:close/>
                  <a:moveTo>
                    <a:pt x="23117" y="32090"/>
                  </a:moveTo>
                  <a:cubicBezTo>
                    <a:pt x="22617" y="32090"/>
                    <a:pt x="22083" y="32057"/>
                    <a:pt x="21583" y="31957"/>
                  </a:cubicBezTo>
                  <a:lnTo>
                    <a:pt x="21583" y="31957"/>
                  </a:lnTo>
                  <a:cubicBezTo>
                    <a:pt x="16646" y="31123"/>
                    <a:pt x="13344" y="26419"/>
                    <a:pt x="14178" y="21482"/>
                  </a:cubicBezTo>
                  <a:cubicBezTo>
                    <a:pt x="15045" y="16579"/>
                    <a:pt x="19748" y="13277"/>
                    <a:pt x="24652" y="14111"/>
                  </a:cubicBezTo>
                  <a:cubicBezTo>
                    <a:pt x="27020" y="14544"/>
                    <a:pt x="29122" y="15845"/>
                    <a:pt x="30523" y="17813"/>
                  </a:cubicBezTo>
                  <a:cubicBezTo>
                    <a:pt x="31890" y="19815"/>
                    <a:pt x="32457" y="22183"/>
                    <a:pt x="32024" y="24585"/>
                  </a:cubicBezTo>
                  <a:cubicBezTo>
                    <a:pt x="31257" y="28988"/>
                    <a:pt x="27420" y="32090"/>
                    <a:pt x="23117" y="32090"/>
                  </a:cubicBezTo>
                  <a:close/>
                  <a:moveTo>
                    <a:pt x="21650" y="31556"/>
                  </a:moveTo>
                  <a:cubicBezTo>
                    <a:pt x="26320" y="32357"/>
                    <a:pt x="30823" y="29188"/>
                    <a:pt x="31623" y="24518"/>
                  </a:cubicBezTo>
                  <a:cubicBezTo>
                    <a:pt x="32024" y="22250"/>
                    <a:pt x="31490" y="19948"/>
                    <a:pt x="30156" y="18080"/>
                  </a:cubicBezTo>
                  <a:cubicBezTo>
                    <a:pt x="28855" y="16179"/>
                    <a:pt x="26853" y="14911"/>
                    <a:pt x="24585" y="14544"/>
                  </a:cubicBezTo>
                  <a:cubicBezTo>
                    <a:pt x="19882" y="13710"/>
                    <a:pt x="15412" y="16879"/>
                    <a:pt x="14611" y="21583"/>
                  </a:cubicBezTo>
                  <a:cubicBezTo>
                    <a:pt x="13777" y="26253"/>
                    <a:pt x="16946" y="30722"/>
                    <a:pt x="21650" y="31556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55"/>
            <p:cNvSpPr/>
            <p:nvPr/>
          </p:nvSpPr>
          <p:spPr>
            <a:xfrm>
              <a:off x="7622669" y="2943696"/>
              <a:ext cx="731466" cy="646830"/>
            </a:xfrm>
            <a:custGeom>
              <a:avLst/>
              <a:gdLst/>
              <a:ahLst/>
              <a:cxnLst/>
              <a:rect l="l" t="t" r="r" b="b"/>
              <a:pathLst>
                <a:path w="39496" h="34926" extrusionOk="0">
                  <a:moveTo>
                    <a:pt x="567" y="1"/>
                  </a:moveTo>
                  <a:cubicBezTo>
                    <a:pt x="267" y="1"/>
                    <a:pt x="34" y="234"/>
                    <a:pt x="34" y="535"/>
                  </a:cubicBezTo>
                  <a:lnTo>
                    <a:pt x="0" y="34359"/>
                  </a:lnTo>
                  <a:cubicBezTo>
                    <a:pt x="0" y="34692"/>
                    <a:pt x="234" y="34926"/>
                    <a:pt x="567" y="34926"/>
                  </a:cubicBezTo>
                  <a:lnTo>
                    <a:pt x="38895" y="34926"/>
                  </a:lnTo>
                  <a:cubicBezTo>
                    <a:pt x="39228" y="34926"/>
                    <a:pt x="39462" y="34692"/>
                    <a:pt x="39462" y="34392"/>
                  </a:cubicBezTo>
                  <a:lnTo>
                    <a:pt x="39495" y="568"/>
                  </a:lnTo>
                  <a:cubicBezTo>
                    <a:pt x="39495" y="268"/>
                    <a:pt x="39228" y="1"/>
                    <a:pt x="3892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55"/>
            <p:cNvSpPr/>
            <p:nvPr/>
          </p:nvSpPr>
          <p:spPr>
            <a:xfrm>
              <a:off x="7604130" y="2926398"/>
              <a:ext cx="730855" cy="646830"/>
            </a:xfrm>
            <a:custGeom>
              <a:avLst/>
              <a:gdLst/>
              <a:ahLst/>
              <a:cxnLst/>
              <a:rect l="l" t="t" r="r" b="b"/>
              <a:pathLst>
                <a:path w="39463" h="34926" extrusionOk="0">
                  <a:moveTo>
                    <a:pt x="568" y="1"/>
                  </a:moveTo>
                  <a:cubicBezTo>
                    <a:pt x="267" y="1"/>
                    <a:pt x="0" y="234"/>
                    <a:pt x="0" y="535"/>
                  </a:cubicBezTo>
                  <a:lnTo>
                    <a:pt x="0" y="34359"/>
                  </a:lnTo>
                  <a:cubicBezTo>
                    <a:pt x="0" y="34659"/>
                    <a:pt x="234" y="34926"/>
                    <a:pt x="534" y="34926"/>
                  </a:cubicBezTo>
                  <a:lnTo>
                    <a:pt x="38895" y="34926"/>
                  </a:lnTo>
                  <a:cubicBezTo>
                    <a:pt x="39195" y="34926"/>
                    <a:pt x="39429" y="34692"/>
                    <a:pt x="39429" y="34392"/>
                  </a:cubicBezTo>
                  <a:lnTo>
                    <a:pt x="39462" y="568"/>
                  </a:lnTo>
                  <a:cubicBezTo>
                    <a:pt x="39462" y="234"/>
                    <a:pt x="39229" y="1"/>
                    <a:pt x="3892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55"/>
            <p:cNvSpPr/>
            <p:nvPr/>
          </p:nvSpPr>
          <p:spPr>
            <a:xfrm>
              <a:off x="7757352" y="3114828"/>
              <a:ext cx="192756" cy="68598"/>
            </a:xfrm>
            <a:custGeom>
              <a:avLst/>
              <a:gdLst/>
              <a:ahLst/>
              <a:cxnLst/>
              <a:rect l="l" t="t" r="r" b="b"/>
              <a:pathLst>
                <a:path w="10408" h="3704" extrusionOk="0">
                  <a:moveTo>
                    <a:pt x="1368" y="1"/>
                  </a:moveTo>
                  <a:cubicBezTo>
                    <a:pt x="600" y="1"/>
                    <a:pt x="0" y="1068"/>
                    <a:pt x="0" y="2369"/>
                  </a:cubicBezTo>
                  <a:lnTo>
                    <a:pt x="33" y="3704"/>
                  </a:lnTo>
                  <a:lnTo>
                    <a:pt x="1668" y="3670"/>
                  </a:lnTo>
                  <a:lnTo>
                    <a:pt x="9373" y="3670"/>
                  </a:lnTo>
                  <a:lnTo>
                    <a:pt x="9373" y="2336"/>
                  </a:lnTo>
                  <a:cubicBezTo>
                    <a:pt x="9373" y="1202"/>
                    <a:pt x="9707" y="234"/>
                    <a:pt x="10341" y="34"/>
                  </a:cubicBezTo>
                  <a:cubicBezTo>
                    <a:pt x="10341" y="34"/>
                    <a:pt x="10407" y="1"/>
                    <a:pt x="1034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55"/>
            <p:cNvSpPr/>
            <p:nvPr/>
          </p:nvSpPr>
          <p:spPr>
            <a:xfrm>
              <a:off x="8758802" y="3264956"/>
              <a:ext cx="90822" cy="90841"/>
            </a:xfrm>
            <a:custGeom>
              <a:avLst/>
              <a:gdLst/>
              <a:ahLst/>
              <a:cxnLst/>
              <a:rect l="l" t="t" r="r" b="b"/>
              <a:pathLst>
                <a:path w="4904" h="4905" extrusionOk="0">
                  <a:moveTo>
                    <a:pt x="2469" y="4904"/>
                  </a:moveTo>
                  <a:lnTo>
                    <a:pt x="2469" y="4904"/>
                  </a:lnTo>
                  <a:cubicBezTo>
                    <a:pt x="2368" y="4904"/>
                    <a:pt x="2302" y="4837"/>
                    <a:pt x="2268" y="4771"/>
                  </a:cubicBezTo>
                  <a:lnTo>
                    <a:pt x="1501" y="3403"/>
                  </a:lnTo>
                  <a:lnTo>
                    <a:pt x="100" y="2636"/>
                  </a:lnTo>
                  <a:cubicBezTo>
                    <a:pt x="33" y="2603"/>
                    <a:pt x="0" y="2502"/>
                    <a:pt x="0" y="2436"/>
                  </a:cubicBezTo>
                  <a:cubicBezTo>
                    <a:pt x="0" y="2369"/>
                    <a:pt x="33" y="2302"/>
                    <a:pt x="100" y="2269"/>
                  </a:cubicBezTo>
                  <a:lnTo>
                    <a:pt x="1501" y="1502"/>
                  </a:lnTo>
                  <a:lnTo>
                    <a:pt x="2268" y="101"/>
                  </a:lnTo>
                  <a:cubicBezTo>
                    <a:pt x="2335" y="34"/>
                    <a:pt x="2402" y="1"/>
                    <a:pt x="2469" y="1"/>
                  </a:cubicBezTo>
                  <a:lnTo>
                    <a:pt x="2469" y="1"/>
                  </a:lnTo>
                  <a:cubicBezTo>
                    <a:pt x="2535" y="1"/>
                    <a:pt x="2602" y="34"/>
                    <a:pt x="2635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0" y="2302"/>
                    <a:pt x="4904" y="2369"/>
                    <a:pt x="4904" y="2469"/>
                  </a:cubicBezTo>
                  <a:cubicBezTo>
                    <a:pt x="4904" y="2536"/>
                    <a:pt x="4870" y="2603"/>
                    <a:pt x="4804" y="2636"/>
                  </a:cubicBezTo>
                  <a:lnTo>
                    <a:pt x="3403" y="3403"/>
                  </a:lnTo>
                  <a:lnTo>
                    <a:pt x="2635" y="4804"/>
                  </a:lnTo>
                  <a:cubicBezTo>
                    <a:pt x="2602" y="4837"/>
                    <a:pt x="2535" y="4904"/>
                    <a:pt x="2469" y="4904"/>
                  </a:cubicBezTo>
                  <a:close/>
                  <a:moveTo>
                    <a:pt x="667" y="2436"/>
                  </a:moveTo>
                  <a:lnTo>
                    <a:pt x="1768" y="3070"/>
                  </a:lnTo>
                  <a:cubicBezTo>
                    <a:pt x="1801" y="3070"/>
                    <a:pt x="1835" y="3103"/>
                    <a:pt x="1835" y="3136"/>
                  </a:cubicBezTo>
                  <a:lnTo>
                    <a:pt x="2469" y="4237"/>
                  </a:lnTo>
                  <a:lnTo>
                    <a:pt x="3069" y="3136"/>
                  </a:lnTo>
                  <a:cubicBezTo>
                    <a:pt x="3102" y="3103"/>
                    <a:pt x="3102" y="3070"/>
                    <a:pt x="3136" y="3070"/>
                  </a:cubicBezTo>
                  <a:lnTo>
                    <a:pt x="4270" y="2469"/>
                  </a:lnTo>
                  <a:lnTo>
                    <a:pt x="3169" y="1835"/>
                  </a:lnTo>
                  <a:cubicBezTo>
                    <a:pt x="3136" y="1802"/>
                    <a:pt x="3102" y="1802"/>
                    <a:pt x="3069" y="1769"/>
                  </a:cubicBezTo>
                  <a:lnTo>
                    <a:pt x="2469" y="634"/>
                  </a:lnTo>
                  <a:lnTo>
                    <a:pt x="1868" y="1769"/>
                  </a:lnTo>
                  <a:cubicBezTo>
                    <a:pt x="1835" y="1802"/>
                    <a:pt x="1801" y="1802"/>
                    <a:pt x="1768" y="1835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5"/>
            <p:cNvSpPr/>
            <p:nvPr/>
          </p:nvSpPr>
          <p:spPr>
            <a:xfrm>
              <a:off x="7599796" y="2922083"/>
              <a:ext cx="738892" cy="654867"/>
            </a:xfrm>
            <a:custGeom>
              <a:avLst/>
              <a:gdLst/>
              <a:ahLst/>
              <a:cxnLst/>
              <a:rect l="l" t="t" r="r" b="b"/>
              <a:pathLst>
                <a:path w="39897" h="35360" extrusionOk="0">
                  <a:moveTo>
                    <a:pt x="802" y="434"/>
                  </a:moveTo>
                  <a:lnTo>
                    <a:pt x="39162" y="467"/>
                  </a:lnTo>
                  <a:cubicBezTo>
                    <a:pt x="39329" y="467"/>
                    <a:pt x="39496" y="601"/>
                    <a:pt x="39496" y="801"/>
                  </a:cubicBezTo>
                  <a:lnTo>
                    <a:pt x="39463" y="34625"/>
                  </a:lnTo>
                  <a:cubicBezTo>
                    <a:pt x="39463" y="34792"/>
                    <a:pt x="39329" y="34959"/>
                    <a:pt x="39129" y="34959"/>
                  </a:cubicBezTo>
                  <a:lnTo>
                    <a:pt x="768" y="34959"/>
                  </a:lnTo>
                  <a:cubicBezTo>
                    <a:pt x="668" y="34959"/>
                    <a:pt x="601" y="34892"/>
                    <a:pt x="535" y="34859"/>
                  </a:cubicBezTo>
                  <a:cubicBezTo>
                    <a:pt x="468" y="34792"/>
                    <a:pt x="435" y="34692"/>
                    <a:pt x="435" y="34592"/>
                  </a:cubicBezTo>
                  <a:lnTo>
                    <a:pt x="468" y="768"/>
                  </a:lnTo>
                  <a:cubicBezTo>
                    <a:pt x="468" y="668"/>
                    <a:pt x="501" y="601"/>
                    <a:pt x="568" y="534"/>
                  </a:cubicBezTo>
                  <a:cubicBezTo>
                    <a:pt x="601" y="467"/>
                    <a:pt x="701" y="434"/>
                    <a:pt x="802" y="434"/>
                  </a:cubicBezTo>
                  <a:close/>
                  <a:moveTo>
                    <a:pt x="802" y="0"/>
                  </a:moveTo>
                  <a:cubicBezTo>
                    <a:pt x="601" y="0"/>
                    <a:pt x="401" y="100"/>
                    <a:pt x="268" y="234"/>
                  </a:cubicBezTo>
                  <a:cubicBezTo>
                    <a:pt x="101" y="367"/>
                    <a:pt x="34" y="567"/>
                    <a:pt x="34" y="768"/>
                  </a:cubicBezTo>
                  <a:lnTo>
                    <a:pt x="1" y="34592"/>
                  </a:lnTo>
                  <a:cubicBezTo>
                    <a:pt x="1" y="34792"/>
                    <a:pt x="101" y="34992"/>
                    <a:pt x="234" y="35126"/>
                  </a:cubicBezTo>
                  <a:cubicBezTo>
                    <a:pt x="368" y="35292"/>
                    <a:pt x="568" y="35359"/>
                    <a:pt x="768" y="35359"/>
                  </a:cubicBezTo>
                  <a:lnTo>
                    <a:pt x="39129" y="35359"/>
                  </a:lnTo>
                  <a:cubicBezTo>
                    <a:pt x="39529" y="35359"/>
                    <a:pt x="39896" y="35025"/>
                    <a:pt x="39863" y="34625"/>
                  </a:cubicBezTo>
                  <a:lnTo>
                    <a:pt x="39896" y="801"/>
                  </a:lnTo>
                  <a:cubicBezTo>
                    <a:pt x="39896" y="367"/>
                    <a:pt x="39563" y="34"/>
                    <a:pt x="39129" y="34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5"/>
            <p:cNvSpPr/>
            <p:nvPr/>
          </p:nvSpPr>
          <p:spPr>
            <a:xfrm>
              <a:off x="7604130" y="2926398"/>
              <a:ext cx="730855" cy="64283"/>
            </a:xfrm>
            <a:custGeom>
              <a:avLst/>
              <a:gdLst/>
              <a:ahLst/>
              <a:cxnLst/>
              <a:rect l="l" t="t" r="r" b="b"/>
              <a:pathLst>
                <a:path w="39463" h="3471" extrusionOk="0">
                  <a:moveTo>
                    <a:pt x="39462" y="3470"/>
                  </a:moveTo>
                  <a:lnTo>
                    <a:pt x="0" y="3437"/>
                  </a:lnTo>
                  <a:lnTo>
                    <a:pt x="0" y="535"/>
                  </a:lnTo>
                  <a:cubicBezTo>
                    <a:pt x="0" y="234"/>
                    <a:pt x="267" y="1"/>
                    <a:pt x="568" y="1"/>
                  </a:cubicBezTo>
                  <a:lnTo>
                    <a:pt x="38928" y="1"/>
                  </a:lnTo>
                  <a:cubicBezTo>
                    <a:pt x="39229" y="1"/>
                    <a:pt x="39462" y="268"/>
                    <a:pt x="39462" y="568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7600426" y="2922083"/>
              <a:ext cx="738263" cy="72302"/>
            </a:xfrm>
            <a:custGeom>
              <a:avLst/>
              <a:gdLst/>
              <a:ahLst/>
              <a:cxnLst/>
              <a:rect l="l" t="t" r="r" b="b"/>
              <a:pathLst>
                <a:path w="39863" h="3904" extrusionOk="0">
                  <a:moveTo>
                    <a:pt x="39095" y="434"/>
                  </a:moveTo>
                  <a:cubicBezTo>
                    <a:pt x="39195" y="434"/>
                    <a:pt x="39295" y="501"/>
                    <a:pt x="39362" y="534"/>
                  </a:cubicBezTo>
                  <a:cubicBezTo>
                    <a:pt x="39429" y="601"/>
                    <a:pt x="39462" y="701"/>
                    <a:pt x="39462" y="801"/>
                  </a:cubicBezTo>
                  <a:lnTo>
                    <a:pt x="39462" y="3470"/>
                  </a:lnTo>
                  <a:lnTo>
                    <a:pt x="401" y="3470"/>
                  </a:lnTo>
                  <a:lnTo>
                    <a:pt x="401" y="768"/>
                  </a:lnTo>
                  <a:cubicBezTo>
                    <a:pt x="401" y="567"/>
                    <a:pt x="567" y="434"/>
                    <a:pt x="768" y="434"/>
                  </a:cubicBezTo>
                  <a:close/>
                  <a:moveTo>
                    <a:pt x="768" y="0"/>
                  </a:moveTo>
                  <a:cubicBezTo>
                    <a:pt x="334" y="0"/>
                    <a:pt x="0" y="367"/>
                    <a:pt x="0" y="768"/>
                  </a:cubicBezTo>
                  <a:lnTo>
                    <a:pt x="0" y="3670"/>
                  </a:lnTo>
                  <a:cubicBezTo>
                    <a:pt x="0" y="3736"/>
                    <a:pt x="34" y="3770"/>
                    <a:pt x="67" y="3803"/>
                  </a:cubicBezTo>
                  <a:cubicBezTo>
                    <a:pt x="100" y="3836"/>
                    <a:pt x="167" y="3870"/>
                    <a:pt x="200" y="3870"/>
                  </a:cubicBezTo>
                  <a:lnTo>
                    <a:pt x="39662" y="3903"/>
                  </a:lnTo>
                  <a:cubicBezTo>
                    <a:pt x="39762" y="3903"/>
                    <a:pt x="39862" y="3803"/>
                    <a:pt x="39862" y="3703"/>
                  </a:cubicBezTo>
                  <a:lnTo>
                    <a:pt x="39862" y="801"/>
                  </a:lnTo>
                  <a:cubicBezTo>
                    <a:pt x="39862" y="601"/>
                    <a:pt x="39795" y="401"/>
                    <a:pt x="39662" y="267"/>
                  </a:cubicBezTo>
                  <a:cubicBezTo>
                    <a:pt x="39495" y="100"/>
                    <a:pt x="39328" y="34"/>
                    <a:pt x="39128" y="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8191032" y="294493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1"/>
                  </a:moveTo>
                  <a:cubicBezTo>
                    <a:pt x="868" y="401"/>
                    <a:pt x="1002" y="534"/>
                    <a:pt x="1002" y="701"/>
                  </a:cubicBezTo>
                  <a:cubicBezTo>
                    <a:pt x="1002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8234278" y="294493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1"/>
                  </a:moveTo>
                  <a:cubicBezTo>
                    <a:pt x="835" y="401"/>
                    <a:pt x="968" y="534"/>
                    <a:pt x="968" y="701"/>
                  </a:cubicBezTo>
                  <a:cubicBezTo>
                    <a:pt x="968" y="835"/>
                    <a:pt x="835" y="968"/>
                    <a:pt x="701" y="968"/>
                  </a:cubicBezTo>
                  <a:cubicBezTo>
                    <a:pt x="535" y="968"/>
                    <a:pt x="401" y="835"/>
                    <a:pt x="401" y="701"/>
                  </a:cubicBezTo>
                  <a:cubicBezTo>
                    <a:pt x="401" y="534"/>
                    <a:pt x="535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cubicBezTo>
                    <a:pt x="1" y="1068"/>
                    <a:pt x="301" y="1402"/>
                    <a:pt x="701" y="1402"/>
                  </a:cubicBezTo>
                  <a:cubicBezTo>
                    <a:pt x="1068" y="1402"/>
                    <a:pt x="1402" y="1068"/>
                    <a:pt x="1402" y="701"/>
                  </a:cubicBezTo>
                  <a:cubicBezTo>
                    <a:pt x="1402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8275672" y="2944937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1"/>
                  </a:moveTo>
                  <a:cubicBezTo>
                    <a:pt x="868" y="401"/>
                    <a:pt x="1001" y="534"/>
                    <a:pt x="1001" y="701"/>
                  </a:cubicBezTo>
                  <a:cubicBezTo>
                    <a:pt x="1001" y="835"/>
                    <a:pt x="868" y="968"/>
                    <a:pt x="701" y="968"/>
                  </a:cubicBezTo>
                  <a:cubicBezTo>
                    <a:pt x="568" y="968"/>
                    <a:pt x="434" y="835"/>
                    <a:pt x="434" y="701"/>
                  </a:cubicBezTo>
                  <a:cubicBezTo>
                    <a:pt x="434" y="534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334" y="1"/>
                    <a:pt x="1" y="301"/>
                    <a:pt x="1" y="701"/>
                  </a:cubicBezTo>
                  <a:cubicBezTo>
                    <a:pt x="1" y="1068"/>
                    <a:pt x="334" y="1402"/>
                    <a:pt x="701" y="1402"/>
                  </a:cubicBezTo>
                  <a:cubicBezTo>
                    <a:pt x="1102" y="1402"/>
                    <a:pt x="1402" y="1068"/>
                    <a:pt x="1402" y="701"/>
                  </a:cubicBezTo>
                  <a:cubicBezTo>
                    <a:pt x="1402" y="301"/>
                    <a:pt x="1102" y="1"/>
                    <a:pt x="70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7851863" y="3625128"/>
              <a:ext cx="235389" cy="19"/>
            </a:xfrm>
            <a:custGeom>
              <a:avLst/>
              <a:gdLst/>
              <a:ahLst/>
              <a:cxnLst/>
              <a:rect l="l" t="t" r="r" b="b"/>
              <a:pathLst>
                <a:path w="12710" h="1" extrusionOk="0">
                  <a:moveTo>
                    <a:pt x="1" y="1"/>
                  </a:moveTo>
                  <a:lnTo>
                    <a:pt x="1271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7848159" y="3621424"/>
              <a:ext cx="242797" cy="8056"/>
            </a:xfrm>
            <a:custGeom>
              <a:avLst/>
              <a:gdLst/>
              <a:ahLst/>
              <a:cxnLst/>
              <a:rect l="l" t="t" r="r" b="b"/>
              <a:pathLst>
                <a:path w="13110" h="435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12910" y="434"/>
                  </a:lnTo>
                  <a:cubicBezTo>
                    <a:pt x="13010" y="434"/>
                    <a:pt x="13110" y="334"/>
                    <a:pt x="13110" y="201"/>
                  </a:cubicBezTo>
                  <a:cubicBezTo>
                    <a:pt x="13110" y="101"/>
                    <a:pt x="13010" y="1"/>
                    <a:pt x="1291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7895738" y="3667763"/>
              <a:ext cx="147049" cy="19"/>
            </a:xfrm>
            <a:custGeom>
              <a:avLst/>
              <a:gdLst/>
              <a:ahLst/>
              <a:cxnLst/>
              <a:rect l="l" t="t" r="r" b="b"/>
              <a:pathLst>
                <a:path w="7940" h="1" extrusionOk="0">
                  <a:moveTo>
                    <a:pt x="0" y="1"/>
                  </a:moveTo>
                  <a:lnTo>
                    <a:pt x="793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7892016" y="3664059"/>
              <a:ext cx="155086" cy="7427"/>
            </a:xfrm>
            <a:custGeom>
              <a:avLst/>
              <a:gdLst/>
              <a:ahLst/>
              <a:cxnLst/>
              <a:rect l="l" t="t" r="r" b="b"/>
              <a:pathLst>
                <a:path w="8374" h="401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8140" y="401"/>
                  </a:lnTo>
                  <a:cubicBezTo>
                    <a:pt x="8274" y="401"/>
                    <a:pt x="8374" y="334"/>
                    <a:pt x="8374" y="201"/>
                  </a:cubicBezTo>
                  <a:cubicBezTo>
                    <a:pt x="8374" y="100"/>
                    <a:pt x="8274" y="0"/>
                    <a:pt x="814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7753629" y="3111123"/>
              <a:ext cx="200183" cy="76006"/>
            </a:xfrm>
            <a:custGeom>
              <a:avLst/>
              <a:gdLst/>
              <a:ahLst/>
              <a:cxnLst/>
              <a:rect l="l" t="t" r="r" b="b"/>
              <a:pathLst>
                <a:path w="10809" h="4104" extrusionOk="0">
                  <a:moveTo>
                    <a:pt x="9941" y="401"/>
                  </a:moveTo>
                  <a:cubicBezTo>
                    <a:pt x="9574" y="868"/>
                    <a:pt x="9374" y="1602"/>
                    <a:pt x="9374" y="2536"/>
                  </a:cubicBezTo>
                  <a:lnTo>
                    <a:pt x="9374" y="3670"/>
                  </a:lnTo>
                  <a:lnTo>
                    <a:pt x="435" y="3670"/>
                  </a:lnTo>
                  <a:lnTo>
                    <a:pt x="435" y="2569"/>
                  </a:lnTo>
                  <a:cubicBezTo>
                    <a:pt x="435" y="1402"/>
                    <a:pt x="935" y="434"/>
                    <a:pt x="1569" y="401"/>
                  </a:cubicBezTo>
                  <a:close/>
                  <a:moveTo>
                    <a:pt x="1569" y="1"/>
                  </a:moveTo>
                  <a:cubicBezTo>
                    <a:pt x="701" y="1"/>
                    <a:pt x="1" y="1135"/>
                    <a:pt x="1" y="2569"/>
                  </a:cubicBezTo>
                  <a:lnTo>
                    <a:pt x="1" y="4104"/>
                  </a:lnTo>
                  <a:lnTo>
                    <a:pt x="9808" y="4070"/>
                  </a:lnTo>
                  <a:lnTo>
                    <a:pt x="9775" y="2569"/>
                  </a:lnTo>
                  <a:cubicBezTo>
                    <a:pt x="9775" y="1435"/>
                    <a:pt x="10108" y="601"/>
                    <a:pt x="10575" y="434"/>
                  </a:cubicBezTo>
                  <a:lnTo>
                    <a:pt x="10809" y="401"/>
                  </a:lnTo>
                  <a:lnTo>
                    <a:pt x="10775" y="201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7788855" y="3115457"/>
              <a:ext cx="330526" cy="344731"/>
            </a:xfrm>
            <a:custGeom>
              <a:avLst/>
              <a:gdLst/>
              <a:ahLst/>
              <a:cxnLst/>
              <a:rect l="l" t="t" r="r" b="b"/>
              <a:pathLst>
                <a:path w="17847" h="18614" extrusionOk="0">
                  <a:moveTo>
                    <a:pt x="13577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635" y="0"/>
                    <a:pt x="2969" y="1435"/>
                    <a:pt x="2969" y="3203"/>
                  </a:cubicBezTo>
                  <a:lnTo>
                    <a:pt x="2969" y="16545"/>
                  </a:lnTo>
                  <a:cubicBezTo>
                    <a:pt x="2969" y="17713"/>
                    <a:pt x="3836" y="18614"/>
                    <a:pt x="4870" y="18614"/>
                  </a:cubicBezTo>
                  <a:lnTo>
                    <a:pt x="17846" y="18614"/>
                  </a:lnTo>
                  <a:lnTo>
                    <a:pt x="17846" y="4604"/>
                  </a:lnTo>
                  <a:cubicBezTo>
                    <a:pt x="17846" y="2068"/>
                    <a:pt x="15945" y="0"/>
                    <a:pt x="13577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7785151" y="3111753"/>
              <a:ext cx="337934" cy="352769"/>
            </a:xfrm>
            <a:custGeom>
              <a:avLst/>
              <a:gdLst/>
              <a:ahLst/>
              <a:cxnLst/>
              <a:rect l="l" t="t" r="r" b="b"/>
              <a:pathLst>
                <a:path w="18247" h="19048" extrusionOk="0">
                  <a:moveTo>
                    <a:pt x="13777" y="400"/>
                  </a:moveTo>
                  <a:cubicBezTo>
                    <a:pt x="16012" y="400"/>
                    <a:pt x="17846" y="2368"/>
                    <a:pt x="17846" y="4804"/>
                  </a:cubicBezTo>
                  <a:lnTo>
                    <a:pt x="17846" y="18613"/>
                  </a:lnTo>
                  <a:lnTo>
                    <a:pt x="5070" y="18613"/>
                  </a:lnTo>
                  <a:cubicBezTo>
                    <a:pt x="4136" y="18613"/>
                    <a:pt x="3369" y="17779"/>
                    <a:pt x="3369" y="16745"/>
                  </a:cubicBezTo>
                  <a:lnTo>
                    <a:pt x="3369" y="3403"/>
                  </a:lnTo>
                  <a:cubicBezTo>
                    <a:pt x="3369" y="2102"/>
                    <a:pt x="2702" y="1001"/>
                    <a:pt x="1735" y="400"/>
                  </a:cubicBezTo>
                  <a:close/>
                  <a:moveTo>
                    <a:pt x="200" y="0"/>
                  </a:moveTo>
                  <a:cubicBezTo>
                    <a:pt x="100" y="0"/>
                    <a:pt x="0" y="67"/>
                    <a:pt x="0" y="200"/>
                  </a:cubicBezTo>
                  <a:cubicBezTo>
                    <a:pt x="0" y="300"/>
                    <a:pt x="100" y="400"/>
                    <a:pt x="200" y="400"/>
                  </a:cubicBezTo>
                  <a:cubicBezTo>
                    <a:pt x="1735" y="400"/>
                    <a:pt x="2969" y="1735"/>
                    <a:pt x="2969" y="3403"/>
                  </a:cubicBezTo>
                  <a:lnTo>
                    <a:pt x="2969" y="16745"/>
                  </a:lnTo>
                  <a:cubicBezTo>
                    <a:pt x="2969" y="18013"/>
                    <a:pt x="3903" y="19047"/>
                    <a:pt x="5070" y="19047"/>
                  </a:cubicBezTo>
                  <a:lnTo>
                    <a:pt x="18046" y="19047"/>
                  </a:lnTo>
                  <a:cubicBezTo>
                    <a:pt x="18146" y="19047"/>
                    <a:pt x="18247" y="18947"/>
                    <a:pt x="18247" y="18814"/>
                  </a:cubicBezTo>
                  <a:lnTo>
                    <a:pt x="18247" y="4804"/>
                  </a:lnTo>
                  <a:cubicBezTo>
                    <a:pt x="18247" y="2168"/>
                    <a:pt x="16245" y="0"/>
                    <a:pt x="1377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7891405" y="3391601"/>
              <a:ext cx="303339" cy="68598"/>
            </a:xfrm>
            <a:custGeom>
              <a:avLst/>
              <a:gdLst/>
              <a:ahLst/>
              <a:cxnLst/>
              <a:rect l="l" t="t" r="r" b="b"/>
              <a:pathLst>
                <a:path w="16379" h="3704" extrusionOk="0">
                  <a:moveTo>
                    <a:pt x="16379" y="1"/>
                  </a:moveTo>
                  <a:lnTo>
                    <a:pt x="13777" y="34"/>
                  </a:lnTo>
                  <a:lnTo>
                    <a:pt x="1535" y="34"/>
                  </a:lnTo>
                  <a:lnTo>
                    <a:pt x="1535" y="1335"/>
                  </a:lnTo>
                  <a:cubicBezTo>
                    <a:pt x="1535" y="2469"/>
                    <a:pt x="1001" y="3470"/>
                    <a:pt x="1" y="3670"/>
                  </a:cubicBezTo>
                  <a:lnTo>
                    <a:pt x="334" y="3670"/>
                  </a:lnTo>
                  <a:lnTo>
                    <a:pt x="10008" y="3704"/>
                  </a:lnTo>
                  <a:cubicBezTo>
                    <a:pt x="10041" y="3704"/>
                    <a:pt x="10108" y="3670"/>
                    <a:pt x="10141" y="3670"/>
                  </a:cubicBezTo>
                  <a:lnTo>
                    <a:pt x="14211" y="3704"/>
                  </a:lnTo>
                  <a:cubicBezTo>
                    <a:pt x="15412" y="3670"/>
                    <a:pt x="16379" y="2636"/>
                    <a:pt x="16379" y="1335"/>
                  </a:cubicBezTo>
                  <a:lnTo>
                    <a:pt x="1637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7886459" y="3387897"/>
              <a:ext cx="312006" cy="76006"/>
            </a:xfrm>
            <a:custGeom>
              <a:avLst/>
              <a:gdLst/>
              <a:ahLst/>
              <a:cxnLst/>
              <a:rect l="l" t="t" r="r" b="b"/>
              <a:pathLst>
                <a:path w="16847" h="4104" extrusionOk="0">
                  <a:moveTo>
                    <a:pt x="16412" y="401"/>
                  </a:moveTo>
                  <a:lnTo>
                    <a:pt x="16446" y="1535"/>
                  </a:lnTo>
                  <a:cubicBezTo>
                    <a:pt x="16446" y="2703"/>
                    <a:pt x="15579" y="3670"/>
                    <a:pt x="14511" y="3670"/>
                  </a:cubicBezTo>
                  <a:lnTo>
                    <a:pt x="10408" y="3670"/>
                  </a:lnTo>
                  <a:cubicBezTo>
                    <a:pt x="10341" y="3670"/>
                    <a:pt x="10308" y="3670"/>
                    <a:pt x="10275" y="3703"/>
                  </a:cubicBezTo>
                  <a:lnTo>
                    <a:pt x="1135" y="3670"/>
                  </a:lnTo>
                  <a:cubicBezTo>
                    <a:pt x="1702" y="3236"/>
                    <a:pt x="2002" y="2469"/>
                    <a:pt x="2002" y="1535"/>
                  </a:cubicBezTo>
                  <a:lnTo>
                    <a:pt x="2002" y="434"/>
                  </a:lnTo>
                  <a:lnTo>
                    <a:pt x="14044" y="434"/>
                  </a:lnTo>
                  <a:lnTo>
                    <a:pt x="16412" y="401"/>
                  </a:lnTo>
                  <a:close/>
                  <a:moveTo>
                    <a:pt x="1568" y="1"/>
                  </a:moveTo>
                  <a:lnTo>
                    <a:pt x="1568" y="1535"/>
                  </a:lnTo>
                  <a:cubicBezTo>
                    <a:pt x="1602" y="2436"/>
                    <a:pt x="1235" y="3470"/>
                    <a:pt x="234" y="3670"/>
                  </a:cubicBezTo>
                  <a:lnTo>
                    <a:pt x="1" y="3703"/>
                  </a:lnTo>
                  <a:lnTo>
                    <a:pt x="1" y="3870"/>
                  </a:lnTo>
                  <a:cubicBezTo>
                    <a:pt x="1" y="4004"/>
                    <a:pt x="101" y="4070"/>
                    <a:pt x="268" y="4104"/>
                  </a:cubicBezTo>
                  <a:lnTo>
                    <a:pt x="14511" y="4104"/>
                  </a:lnTo>
                  <a:cubicBezTo>
                    <a:pt x="15812" y="4104"/>
                    <a:pt x="16846" y="2936"/>
                    <a:pt x="16846" y="1535"/>
                  </a:cubicBezTo>
                  <a:lnTo>
                    <a:pt x="16846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7902517" y="3344040"/>
              <a:ext cx="156938" cy="19"/>
            </a:xfrm>
            <a:custGeom>
              <a:avLst/>
              <a:gdLst/>
              <a:ahLst/>
              <a:cxnLst/>
              <a:rect l="l" t="t" r="r" b="b"/>
              <a:pathLst>
                <a:path w="8474" h="1" extrusionOk="0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7898202" y="3340335"/>
              <a:ext cx="165587" cy="8038"/>
            </a:xfrm>
            <a:custGeom>
              <a:avLst/>
              <a:gdLst/>
              <a:ahLst/>
              <a:cxnLst/>
              <a:rect l="l" t="t" r="r" b="b"/>
              <a:pathLst>
                <a:path w="8941" h="434" extrusionOk="0">
                  <a:moveTo>
                    <a:pt x="234" y="0"/>
                  </a:moveTo>
                  <a:cubicBezTo>
                    <a:pt x="101" y="0"/>
                    <a:pt x="0" y="100"/>
                    <a:pt x="0" y="200"/>
                  </a:cubicBezTo>
                  <a:cubicBezTo>
                    <a:pt x="0" y="334"/>
                    <a:pt x="101" y="434"/>
                    <a:pt x="234" y="434"/>
                  </a:cubicBezTo>
                  <a:lnTo>
                    <a:pt x="8707" y="401"/>
                  </a:lnTo>
                  <a:cubicBezTo>
                    <a:pt x="8840" y="401"/>
                    <a:pt x="8940" y="300"/>
                    <a:pt x="8940" y="200"/>
                  </a:cubicBezTo>
                  <a:cubicBezTo>
                    <a:pt x="8940" y="67"/>
                    <a:pt x="8840" y="0"/>
                    <a:pt x="870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7902517" y="3277939"/>
              <a:ext cx="156938" cy="19"/>
            </a:xfrm>
            <a:custGeom>
              <a:avLst/>
              <a:gdLst/>
              <a:ahLst/>
              <a:cxnLst/>
              <a:rect l="l" t="t" r="r" b="b"/>
              <a:pathLst>
                <a:path w="8474" h="1" extrusionOk="0">
                  <a:moveTo>
                    <a:pt x="1" y="0"/>
                  </a:moveTo>
                  <a:lnTo>
                    <a:pt x="84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7898202" y="3273605"/>
              <a:ext cx="164958" cy="8056"/>
            </a:xfrm>
            <a:custGeom>
              <a:avLst/>
              <a:gdLst/>
              <a:ahLst/>
              <a:cxnLst/>
              <a:rect l="l" t="t" r="r" b="b"/>
              <a:pathLst>
                <a:path w="8907" h="435" extrusionOk="0">
                  <a:moveTo>
                    <a:pt x="8707" y="1"/>
                  </a:moveTo>
                  <a:lnTo>
                    <a:pt x="234" y="34"/>
                  </a:lnTo>
                  <a:cubicBezTo>
                    <a:pt x="101" y="34"/>
                    <a:pt x="0" y="134"/>
                    <a:pt x="0" y="234"/>
                  </a:cubicBezTo>
                  <a:cubicBezTo>
                    <a:pt x="0" y="368"/>
                    <a:pt x="101" y="434"/>
                    <a:pt x="234" y="434"/>
                  </a:cubicBezTo>
                  <a:lnTo>
                    <a:pt x="8707" y="434"/>
                  </a:lnTo>
                  <a:cubicBezTo>
                    <a:pt x="8840" y="434"/>
                    <a:pt x="8907" y="334"/>
                    <a:pt x="8907" y="234"/>
                  </a:cubicBezTo>
                  <a:cubicBezTo>
                    <a:pt x="8907" y="101"/>
                    <a:pt x="8840" y="1"/>
                    <a:pt x="870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7902517" y="3310684"/>
              <a:ext cx="83433" cy="630"/>
            </a:xfrm>
            <a:custGeom>
              <a:avLst/>
              <a:gdLst/>
              <a:ahLst/>
              <a:cxnLst/>
              <a:rect l="l" t="t" r="r" b="b"/>
              <a:pathLst>
                <a:path w="4505" h="34" extrusionOk="0">
                  <a:moveTo>
                    <a:pt x="1" y="33"/>
                  </a:moveTo>
                  <a:lnTo>
                    <a:pt x="450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7898202" y="3306961"/>
              <a:ext cx="91452" cy="8056"/>
            </a:xfrm>
            <a:custGeom>
              <a:avLst/>
              <a:gdLst/>
              <a:ahLst/>
              <a:cxnLst/>
              <a:rect l="l" t="t" r="r" b="b"/>
              <a:pathLst>
                <a:path w="4938" h="435" extrusionOk="0">
                  <a:moveTo>
                    <a:pt x="4737" y="1"/>
                  </a:moveTo>
                  <a:lnTo>
                    <a:pt x="234" y="34"/>
                  </a:lnTo>
                  <a:cubicBezTo>
                    <a:pt x="101" y="34"/>
                    <a:pt x="0" y="101"/>
                    <a:pt x="0" y="234"/>
                  </a:cubicBezTo>
                  <a:cubicBezTo>
                    <a:pt x="0" y="335"/>
                    <a:pt x="101" y="435"/>
                    <a:pt x="234" y="435"/>
                  </a:cubicBezTo>
                  <a:lnTo>
                    <a:pt x="4737" y="435"/>
                  </a:lnTo>
                  <a:cubicBezTo>
                    <a:pt x="4837" y="435"/>
                    <a:pt x="4937" y="335"/>
                    <a:pt x="4937" y="234"/>
                  </a:cubicBezTo>
                  <a:cubicBezTo>
                    <a:pt x="4937" y="101"/>
                    <a:pt x="4837" y="1"/>
                    <a:pt x="47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8006325" y="3310684"/>
              <a:ext cx="70432" cy="19"/>
            </a:xfrm>
            <a:custGeom>
              <a:avLst/>
              <a:gdLst/>
              <a:ahLst/>
              <a:cxnLst/>
              <a:rect l="l" t="t" r="r" b="b"/>
              <a:pathLst>
                <a:path w="3803" h="1" extrusionOk="0">
                  <a:moveTo>
                    <a:pt x="0" y="0"/>
                  </a:moveTo>
                  <a:lnTo>
                    <a:pt x="380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8001992" y="3306961"/>
              <a:ext cx="79099" cy="8056"/>
            </a:xfrm>
            <a:custGeom>
              <a:avLst/>
              <a:gdLst/>
              <a:ahLst/>
              <a:cxnLst/>
              <a:rect l="l" t="t" r="r" b="b"/>
              <a:pathLst>
                <a:path w="4271" h="435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35"/>
                    <a:pt x="101" y="435"/>
                    <a:pt x="234" y="435"/>
                  </a:cubicBezTo>
                  <a:lnTo>
                    <a:pt x="4037" y="435"/>
                  </a:lnTo>
                  <a:cubicBezTo>
                    <a:pt x="4170" y="435"/>
                    <a:pt x="4270" y="335"/>
                    <a:pt x="4270" y="201"/>
                  </a:cubicBezTo>
                  <a:cubicBezTo>
                    <a:pt x="4270" y="101"/>
                    <a:pt x="4170" y="1"/>
                    <a:pt x="40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7902517" y="3244565"/>
              <a:ext cx="84044" cy="19"/>
            </a:xfrm>
            <a:custGeom>
              <a:avLst/>
              <a:gdLst/>
              <a:ahLst/>
              <a:cxnLst/>
              <a:rect l="l" t="t" r="r" b="b"/>
              <a:pathLst>
                <a:path w="4538" h="1" extrusionOk="0">
                  <a:moveTo>
                    <a:pt x="1" y="1"/>
                  </a:moveTo>
                  <a:lnTo>
                    <a:pt x="453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7898813" y="3240861"/>
              <a:ext cx="91452" cy="8056"/>
            </a:xfrm>
            <a:custGeom>
              <a:avLst/>
              <a:gdLst/>
              <a:ahLst/>
              <a:cxnLst/>
              <a:rect l="l" t="t" r="r" b="b"/>
              <a:pathLst>
                <a:path w="4938" h="435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738" y="401"/>
                  </a:lnTo>
                  <a:cubicBezTo>
                    <a:pt x="4838" y="401"/>
                    <a:pt x="4938" y="334"/>
                    <a:pt x="4938" y="201"/>
                  </a:cubicBezTo>
                  <a:cubicBezTo>
                    <a:pt x="4938" y="101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8006325" y="3244565"/>
              <a:ext cx="71061" cy="19"/>
            </a:xfrm>
            <a:custGeom>
              <a:avLst/>
              <a:gdLst/>
              <a:ahLst/>
              <a:cxnLst/>
              <a:rect l="l" t="t" r="r" b="b"/>
              <a:pathLst>
                <a:path w="3837" h="1" extrusionOk="0">
                  <a:moveTo>
                    <a:pt x="0" y="1"/>
                  </a:moveTo>
                  <a:lnTo>
                    <a:pt x="383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8002603" y="3240250"/>
              <a:ext cx="78488" cy="8056"/>
            </a:xfrm>
            <a:custGeom>
              <a:avLst/>
              <a:gdLst/>
              <a:ahLst/>
              <a:cxnLst/>
              <a:rect l="l" t="t" r="r" b="b"/>
              <a:pathLst>
                <a:path w="4238" h="435" extrusionOk="0">
                  <a:moveTo>
                    <a:pt x="4037" y="0"/>
                  </a:moveTo>
                  <a:lnTo>
                    <a:pt x="201" y="34"/>
                  </a:lnTo>
                  <a:cubicBezTo>
                    <a:pt x="101" y="34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34"/>
                  </a:lnTo>
                  <a:cubicBezTo>
                    <a:pt x="4171" y="434"/>
                    <a:pt x="4237" y="334"/>
                    <a:pt x="4237" y="234"/>
                  </a:cubicBezTo>
                  <a:cubicBezTo>
                    <a:pt x="4237" y="100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7898813" y="3207505"/>
              <a:ext cx="78488" cy="8056"/>
            </a:xfrm>
            <a:custGeom>
              <a:avLst/>
              <a:gdLst/>
              <a:ahLst/>
              <a:cxnLst/>
              <a:rect l="l" t="t" r="r" b="b"/>
              <a:pathLst>
                <a:path w="4238" h="435" extrusionOk="0">
                  <a:moveTo>
                    <a:pt x="201" y="0"/>
                  </a:moveTo>
                  <a:cubicBezTo>
                    <a:pt x="101" y="0"/>
                    <a:pt x="1" y="101"/>
                    <a:pt x="1" y="201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4037" y="401"/>
                  </a:lnTo>
                  <a:cubicBezTo>
                    <a:pt x="4171" y="401"/>
                    <a:pt x="4237" y="334"/>
                    <a:pt x="4237" y="201"/>
                  </a:cubicBezTo>
                  <a:cubicBezTo>
                    <a:pt x="4237" y="101"/>
                    <a:pt x="4171" y="0"/>
                    <a:pt x="403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8028550" y="3083324"/>
              <a:ext cx="128529" cy="128510"/>
            </a:xfrm>
            <a:custGeom>
              <a:avLst/>
              <a:gdLst/>
              <a:ahLst/>
              <a:cxnLst/>
              <a:rect l="l" t="t" r="r" b="b"/>
              <a:pathLst>
                <a:path w="6940" h="6939" extrusionOk="0">
                  <a:moveTo>
                    <a:pt x="1" y="3470"/>
                  </a:moveTo>
                  <a:cubicBezTo>
                    <a:pt x="1" y="1535"/>
                    <a:pt x="1535" y="1"/>
                    <a:pt x="3470" y="1"/>
                  </a:cubicBezTo>
                  <a:cubicBezTo>
                    <a:pt x="5371" y="1"/>
                    <a:pt x="6939" y="1535"/>
                    <a:pt x="6939" y="3470"/>
                  </a:cubicBezTo>
                  <a:cubicBezTo>
                    <a:pt x="6939" y="5371"/>
                    <a:pt x="5371" y="6939"/>
                    <a:pt x="3470" y="6939"/>
                  </a:cubicBezTo>
                  <a:cubicBezTo>
                    <a:pt x="1535" y="6939"/>
                    <a:pt x="1" y="5371"/>
                    <a:pt x="1" y="347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8024235" y="3079009"/>
              <a:ext cx="136548" cy="136548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703" y="434"/>
                  </a:moveTo>
                  <a:cubicBezTo>
                    <a:pt x="5504" y="434"/>
                    <a:pt x="6939" y="1902"/>
                    <a:pt x="6939" y="3703"/>
                  </a:cubicBezTo>
                  <a:cubicBezTo>
                    <a:pt x="6939" y="5471"/>
                    <a:pt x="5504" y="6938"/>
                    <a:pt x="3703" y="6938"/>
                  </a:cubicBezTo>
                  <a:cubicBezTo>
                    <a:pt x="1902" y="6938"/>
                    <a:pt x="434" y="5504"/>
                    <a:pt x="434" y="3703"/>
                  </a:cubicBezTo>
                  <a:cubicBezTo>
                    <a:pt x="434" y="1902"/>
                    <a:pt x="1902" y="434"/>
                    <a:pt x="3703" y="434"/>
                  </a:cubicBezTo>
                  <a:close/>
                  <a:moveTo>
                    <a:pt x="3703" y="0"/>
                  </a:moveTo>
                  <a:cubicBezTo>
                    <a:pt x="1668" y="0"/>
                    <a:pt x="0" y="1668"/>
                    <a:pt x="0" y="3703"/>
                  </a:cubicBezTo>
                  <a:cubicBezTo>
                    <a:pt x="0" y="5704"/>
                    <a:pt x="1668" y="7372"/>
                    <a:pt x="3703" y="7372"/>
                  </a:cubicBezTo>
                  <a:cubicBezTo>
                    <a:pt x="5704" y="7372"/>
                    <a:pt x="7372" y="5704"/>
                    <a:pt x="7372" y="3703"/>
                  </a:cubicBezTo>
                  <a:cubicBezTo>
                    <a:pt x="7372" y="1668"/>
                    <a:pt x="5704" y="0"/>
                    <a:pt x="370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8057591" y="3146350"/>
              <a:ext cx="72302" cy="6797"/>
            </a:xfrm>
            <a:custGeom>
              <a:avLst/>
              <a:gdLst/>
              <a:ahLst/>
              <a:cxnLst/>
              <a:rect l="l" t="t" r="r" b="b"/>
              <a:pathLst>
                <a:path w="3904" h="367" extrusionOk="0">
                  <a:moveTo>
                    <a:pt x="201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0"/>
                    <a:pt x="101" y="367"/>
                    <a:pt x="201" y="367"/>
                  </a:cubicBezTo>
                  <a:lnTo>
                    <a:pt x="3703" y="367"/>
                  </a:lnTo>
                  <a:cubicBezTo>
                    <a:pt x="3837" y="367"/>
                    <a:pt x="3903" y="300"/>
                    <a:pt x="3903" y="167"/>
                  </a:cubicBezTo>
                  <a:cubicBezTo>
                    <a:pt x="3903" y="67"/>
                    <a:pt x="3837" y="0"/>
                    <a:pt x="3703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8090335" y="3113605"/>
              <a:ext cx="6815" cy="72284"/>
            </a:xfrm>
            <a:custGeom>
              <a:avLst/>
              <a:gdLst/>
              <a:ahLst/>
              <a:cxnLst/>
              <a:rect l="l" t="t" r="r" b="b"/>
              <a:pathLst>
                <a:path w="368" h="3903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3703"/>
                  </a:lnTo>
                  <a:cubicBezTo>
                    <a:pt x="1" y="3803"/>
                    <a:pt x="67" y="3903"/>
                    <a:pt x="201" y="3903"/>
                  </a:cubicBezTo>
                  <a:cubicBezTo>
                    <a:pt x="301" y="3903"/>
                    <a:pt x="368" y="3803"/>
                    <a:pt x="368" y="3703"/>
                  </a:cubicBez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7634394" y="3198645"/>
              <a:ext cx="130362" cy="19"/>
            </a:xfrm>
            <a:custGeom>
              <a:avLst/>
              <a:gdLst/>
              <a:ahLst/>
              <a:cxnLst/>
              <a:rect l="l" t="t" r="r" b="b"/>
              <a:pathLst>
                <a:path w="7039" h="1" extrusionOk="0">
                  <a:moveTo>
                    <a:pt x="0" y="0"/>
                  </a:moveTo>
                  <a:lnTo>
                    <a:pt x="703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9" name="Google Shape;1929;p55"/>
          <p:cNvSpPr txBox="1"/>
          <p:nvPr/>
        </p:nvSpPr>
        <p:spPr>
          <a:xfrm>
            <a:off x="163275" y="1134850"/>
            <a:ext cx="1467300" cy="69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 err="1">
                <a:solidFill>
                  <a:srgbClr val="26671D"/>
                </a:solidFill>
                <a:latin typeface="Arial"/>
                <a:ea typeface="Arial"/>
                <a:cs typeface="Arial"/>
                <a:sym typeface="Arial"/>
              </a:rPr>
              <a:t>Hlias</a:t>
            </a:r>
            <a:endParaRPr sz="1300" b="0" i="0" u="none" strike="noStrike" cap="none" dirty="0">
              <a:solidFill>
                <a:srgbClr val="DFB6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rgbClr val="E16F1A"/>
                </a:solidFill>
              </a:rPr>
              <a:t>Konstantinos</a:t>
            </a:r>
            <a:endParaRPr sz="1400" b="0" i="0" u="none" strike="noStrike" cap="none" dirty="0">
              <a:solidFill>
                <a:srgbClr val="E16F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1687B5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sz="1300" b="0" i="0" u="none" strike="noStrike" cap="none" dirty="0">
              <a:solidFill>
                <a:srgbClr val="1687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5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Time schedule</a:t>
            </a:r>
            <a:r>
              <a:rPr lang="el-GR" dirty="0"/>
              <a:t> </a:t>
            </a:r>
            <a:endParaRPr dirty="0"/>
          </a:p>
        </p:txBody>
      </p:sp>
      <p:sp>
        <p:nvSpPr>
          <p:cNvPr id="1931" name="Google Shape;1931;p55"/>
          <p:cNvSpPr/>
          <p:nvPr/>
        </p:nvSpPr>
        <p:spPr>
          <a:xfrm>
            <a:off x="1349800" y="1152000"/>
            <a:ext cx="186300" cy="195900"/>
          </a:xfrm>
          <a:prstGeom prst="rect">
            <a:avLst/>
          </a:prstGeom>
          <a:solidFill>
            <a:srgbClr val="26671D"/>
          </a:solidFill>
          <a:ln w="9525" cap="flat" cmpd="sng">
            <a:solidFill>
              <a:srgbClr val="2667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2" name="Google Shape;1932;p55"/>
          <p:cNvSpPr/>
          <p:nvPr/>
        </p:nvSpPr>
        <p:spPr>
          <a:xfrm>
            <a:off x="1349800" y="1368000"/>
            <a:ext cx="186300" cy="195900"/>
          </a:xfrm>
          <a:prstGeom prst="rect">
            <a:avLst/>
          </a:prstGeom>
          <a:solidFill>
            <a:srgbClr val="E16F1A"/>
          </a:solidFill>
          <a:ln w="9525" cap="flat" cmpd="sng">
            <a:solidFill>
              <a:srgbClr val="E16F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3" name="Google Shape;1933;p55"/>
          <p:cNvSpPr/>
          <p:nvPr/>
        </p:nvSpPr>
        <p:spPr>
          <a:xfrm>
            <a:off x="1349800" y="1584000"/>
            <a:ext cx="186300" cy="195900"/>
          </a:xfrm>
          <a:prstGeom prst="rect">
            <a:avLst/>
          </a:prstGeom>
          <a:solidFill>
            <a:srgbClr val="2AAFEB"/>
          </a:solidFill>
          <a:ln w="9525" cap="flat" cmpd="sng">
            <a:solidFill>
              <a:srgbClr val="2AA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57"/>
          <p:cNvSpPr txBox="1">
            <a:spLocks noGrp="1"/>
          </p:cNvSpPr>
          <p:nvPr>
            <p:ph type="title"/>
          </p:nvPr>
        </p:nvSpPr>
        <p:spPr>
          <a:xfrm>
            <a:off x="2297013" y="840250"/>
            <a:ext cx="472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600" dirty="0"/>
              <a:t>Questions</a:t>
            </a:r>
            <a:r>
              <a:rPr lang="el-GR" sz="3600" dirty="0"/>
              <a:t>?</a:t>
            </a:r>
            <a:endParaRPr sz="3600" dirty="0"/>
          </a:p>
        </p:txBody>
      </p:sp>
      <p:grpSp>
        <p:nvGrpSpPr>
          <p:cNvPr id="2068" name="Google Shape;2068;p57"/>
          <p:cNvGrpSpPr/>
          <p:nvPr/>
        </p:nvGrpSpPr>
        <p:grpSpPr>
          <a:xfrm>
            <a:off x="3094315" y="1591047"/>
            <a:ext cx="2955370" cy="2463165"/>
            <a:chOff x="1136562" y="1210000"/>
            <a:chExt cx="2955370" cy="2463165"/>
          </a:xfrm>
        </p:grpSpPr>
        <p:sp>
          <p:nvSpPr>
            <p:cNvPr id="2069" name="Google Shape;2069;p57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58"/>
          <p:cNvSpPr txBox="1">
            <a:spLocks noGrp="1"/>
          </p:cNvSpPr>
          <p:nvPr>
            <p:ph type="title"/>
          </p:nvPr>
        </p:nvSpPr>
        <p:spPr>
          <a:xfrm>
            <a:off x="4019488" y="1902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Thanks!</a:t>
            </a:r>
            <a:endParaRPr/>
          </a:p>
        </p:txBody>
      </p:sp>
      <p:sp>
        <p:nvSpPr>
          <p:cNvPr id="2277" name="Google Shape;2277;p58"/>
          <p:cNvSpPr txBox="1"/>
          <p:nvPr/>
        </p:nvSpPr>
        <p:spPr>
          <a:xfrm>
            <a:off x="4019500" y="43436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78" name="Google Shape;2278;p58"/>
          <p:cNvGrpSpPr/>
          <p:nvPr/>
        </p:nvGrpSpPr>
        <p:grpSpPr>
          <a:xfrm>
            <a:off x="713188" y="1198193"/>
            <a:ext cx="2994401" cy="2992970"/>
            <a:chOff x="699850" y="2299150"/>
            <a:chExt cx="1046225" cy="1045725"/>
          </a:xfrm>
        </p:grpSpPr>
        <p:sp>
          <p:nvSpPr>
            <p:cNvPr id="2279" name="Google Shape;2279;p58"/>
            <p:cNvSpPr/>
            <p:nvPr/>
          </p:nvSpPr>
          <p:spPr>
            <a:xfrm>
              <a:off x="1178075" y="2506950"/>
              <a:ext cx="225225" cy="137075"/>
            </a:xfrm>
            <a:custGeom>
              <a:avLst/>
              <a:gdLst/>
              <a:ahLst/>
              <a:cxnLst/>
              <a:rect l="l" t="t" r="r" b="b"/>
              <a:pathLst>
                <a:path w="9009" h="5483" extrusionOk="0">
                  <a:moveTo>
                    <a:pt x="8489" y="0"/>
                  </a:moveTo>
                  <a:cubicBezTo>
                    <a:pt x="8452" y="0"/>
                    <a:pt x="8433" y="28"/>
                    <a:pt x="8433" y="56"/>
                  </a:cubicBezTo>
                  <a:cubicBezTo>
                    <a:pt x="8433" y="93"/>
                    <a:pt x="8452" y="121"/>
                    <a:pt x="8489" y="121"/>
                  </a:cubicBezTo>
                  <a:lnTo>
                    <a:pt x="8952" y="121"/>
                  </a:lnTo>
                  <a:cubicBezTo>
                    <a:pt x="8980" y="121"/>
                    <a:pt x="9008" y="93"/>
                    <a:pt x="9008" y="56"/>
                  </a:cubicBezTo>
                  <a:cubicBezTo>
                    <a:pt x="9008" y="28"/>
                    <a:pt x="8980" y="0"/>
                    <a:pt x="8952" y="0"/>
                  </a:cubicBezTo>
                  <a:close/>
                  <a:moveTo>
                    <a:pt x="8058" y="117"/>
                  </a:moveTo>
                  <a:cubicBezTo>
                    <a:pt x="8042" y="117"/>
                    <a:pt x="8026" y="124"/>
                    <a:pt x="8016" y="140"/>
                  </a:cubicBezTo>
                  <a:cubicBezTo>
                    <a:pt x="7969" y="204"/>
                    <a:pt x="7951" y="269"/>
                    <a:pt x="7951" y="344"/>
                  </a:cubicBezTo>
                  <a:lnTo>
                    <a:pt x="7951" y="631"/>
                  </a:lnTo>
                  <a:cubicBezTo>
                    <a:pt x="7951" y="659"/>
                    <a:pt x="7978" y="687"/>
                    <a:pt x="8006" y="687"/>
                  </a:cubicBezTo>
                  <a:cubicBezTo>
                    <a:pt x="8043" y="687"/>
                    <a:pt x="8071" y="659"/>
                    <a:pt x="8071" y="631"/>
                  </a:cubicBezTo>
                  <a:lnTo>
                    <a:pt x="8071" y="344"/>
                  </a:lnTo>
                  <a:cubicBezTo>
                    <a:pt x="8071" y="297"/>
                    <a:pt x="8080" y="251"/>
                    <a:pt x="8108" y="214"/>
                  </a:cubicBezTo>
                  <a:cubicBezTo>
                    <a:pt x="8127" y="186"/>
                    <a:pt x="8118" y="149"/>
                    <a:pt x="8099" y="130"/>
                  </a:cubicBezTo>
                  <a:cubicBezTo>
                    <a:pt x="8086" y="122"/>
                    <a:pt x="8072" y="117"/>
                    <a:pt x="8058" y="117"/>
                  </a:cubicBezTo>
                  <a:close/>
                  <a:moveTo>
                    <a:pt x="8006" y="1039"/>
                  </a:moveTo>
                  <a:cubicBezTo>
                    <a:pt x="7978" y="1039"/>
                    <a:pt x="7951" y="1058"/>
                    <a:pt x="7951" y="1095"/>
                  </a:cubicBezTo>
                  <a:lnTo>
                    <a:pt x="7951" y="1559"/>
                  </a:lnTo>
                  <a:cubicBezTo>
                    <a:pt x="7951" y="1587"/>
                    <a:pt x="7978" y="1614"/>
                    <a:pt x="8006" y="1614"/>
                  </a:cubicBezTo>
                  <a:cubicBezTo>
                    <a:pt x="8043" y="1614"/>
                    <a:pt x="8071" y="1587"/>
                    <a:pt x="8071" y="1559"/>
                  </a:cubicBezTo>
                  <a:lnTo>
                    <a:pt x="8071" y="1095"/>
                  </a:lnTo>
                  <a:cubicBezTo>
                    <a:pt x="8071" y="1058"/>
                    <a:pt x="8043" y="1039"/>
                    <a:pt x="8006" y="1039"/>
                  </a:cubicBezTo>
                  <a:close/>
                  <a:moveTo>
                    <a:pt x="8006" y="1967"/>
                  </a:moveTo>
                  <a:cubicBezTo>
                    <a:pt x="7978" y="1967"/>
                    <a:pt x="7951" y="1986"/>
                    <a:pt x="7951" y="2023"/>
                  </a:cubicBezTo>
                  <a:lnTo>
                    <a:pt x="7951" y="2486"/>
                  </a:lnTo>
                  <a:cubicBezTo>
                    <a:pt x="7951" y="2514"/>
                    <a:pt x="7978" y="2542"/>
                    <a:pt x="8006" y="2542"/>
                  </a:cubicBezTo>
                  <a:cubicBezTo>
                    <a:pt x="8043" y="2542"/>
                    <a:pt x="8071" y="2514"/>
                    <a:pt x="8071" y="2486"/>
                  </a:cubicBezTo>
                  <a:lnTo>
                    <a:pt x="8071" y="2023"/>
                  </a:lnTo>
                  <a:cubicBezTo>
                    <a:pt x="8071" y="1986"/>
                    <a:pt x="8043" y="1967"/>
                    <a:pt x="8006" y="1967"/>
                  </a:cubicBezTo>
                  <a:close/>
                  <a:moveTo>
                    <a:pt x="8006" y="2895"/>
                  </a:moveTo>
                  <a:cubicBezTo>
                    <a:pt x="7978" y="2895"/>
                    <a:pt x="7951" y="2913"/>
                    <a:pt x="7951" y="2950"/>
                  </a:cubicBezTo>
                  <a:lnTo>
                    <a:pt x="7951" y="3414"/>
                  </a:lnTo>
                  <a:cubicBezTo>
                    <a:pt x="7951" y="3442"/>
                    <a:pt x="7978" y="3470"/>
                    <a:pt x="8006" y="3470"/>
                  </a:cubicBezTo>
                  <a:cubicBezTo>
                    <a:pt x="8043" y="3470"/>
                    <a:pt x="8071" y="3442"/>
                    <a:pt x="8071" y="3414"/>
                  </a:cubicBezTo>
                  <a:lnTo>
                    <a:pt x="8071" y="2950"/>
                  </a:lnTo>
                  <a:cubicBezTo>
                    <a:pt x="8071" y="2913"/>
                    <a:pt x="8043" y="2895"/>
                    <a:pt x="8006" y="2895"/>
                  </a:cubicBezTo>
                  <a:close/>
                  <a:moveTo>
                    <a:pt x="8006" y="3822"/>
                  </a:moveTo>
                  <a:cubicBezTo>
                    <a:pt x="7978" y="3822"/>
                    <a:pt x="7951" y="3841"/>
                    <a:pt x="7951" y="3878"/>
                  </a:cubicBezTo>
                  <a:lnTo>
                    <a:pt x="7951" y="4342"/>
                  </a:lnTo>
                  <a:cubicBezTo>
                    <a:pt x="7951" y="4370"/>
                    <a:pt x="7978" y="4397"/>
                    <a:pt x="8006" y="4397"/>
                  </a:cubicBezTo>
                  <a:cubicBezTo>
                    <a:pt x="8043" y="4397"/>
                    <a:pt x="8071" y="4370"/>
                    <a:pt x="8071" y="4342"/>
                  </a:cubicBezTo>
                  <a:lnTo>
                    <a:pt x="8071" y="3878"/>
                  </a:lnTo>
                  <a:cubicBezTo>
                    <a:pt x="8071" y="3841"/>
                    <a:pt x="8043" y="3822"/>
                    <a:pt x="8006" y="3822"/>
                  </a:cubicBezTo>
                  <a:close/>
                  <a:moveTo>
                    <a:pt x="56" y="3952"/>
                  </a:moveTo>
                  <a:cubicBezTo>
                    <a:pt x="28" y="3952"/>
                    <a:pt x="0" y="3980"/>
                    <a:pt x="0" y="4017"/>
                  </a:cubicBezTo>
                  <a:lnTo>
                    <a:pt x="0" y="4481"/>
                  </a:lnTo>
                  <a:cubicBezTo>
                    <a:pt x="0" y="4509"/>
                    <a:pt x="28" y="4537"/>
                    <a:pt x="56" y="4537"/>
                  </a:cubicBezTo>
                  <a:cubicBezTo>
                    <a:pt x="93" y="4537"/>
                    <a:pt x="121" y="4509"/>
                    <a:pt x="121" y="4481"/>
                  </a:cubicBezTo>
                  <a:lnTo>
                    <a:pt x="121" y="4017"/>
                  </a:lnTo>
                  <a:cubicBezTo>
                    <a:pt x="121" y="3980"/>
                    <a:pt x="93" y="3952"/>
                    <a:pt x="56" y="3952"/>
                  </a:cubicBezTo>
                  <a:close/>
                  <a:moveTo>
                    <a:pt x="8006" y="4750"/>
                  </a:moveTo>
                  <a:cubicBezTo>
                    <a:pt x="7978" y="4750"/>
                    <a:pt x="7951" y="4769"/>
                    <a:pt x="7951" y="4806"/>
                  </a:cubicBezTo>
                  <a:lnTo>
                    <a:pt x="7951" y="5140"/>
                  </a:lnTo>
                  <a:cubicBezTo>
                    <a:pt x="7951" y="5177"/>
                    <a:pt x="7941" y="5205"/>
                    <a:pt x="7932" y="5242"/>
                  </a:cubicBezTo>
                  <a:cubicBezTo>
                    <a:pt x="7913" y="5269"/>
                    <a:pt x="7932" y="5307"/>
                    <a:pt x="7960" y="5316"/>
                  </a:cubicBezTo>
                  <a:cubicBezTo>
                    <a:pt x="7969" y="5316"/>
                    <a:pt x="7978" y="5325"/>
                    <a:pt x="7978" y="5325"/>
                  </a:cubicBezTo>
                  <a:cubicBezTo>
                    <a:pt x="8006" y="5325"/>
                    <a:pt x="8025" y="5307"/>
                    <a:pt x="8034" y="5288"/>
                  </a:cubicBezTo>
                  <a:cubicBezTo>
                    <a:pt x="8053" y="5242"/>
                    <a:pt x="8071" y="5195"/>
                    <a:pt x="8071" y="5140"/>
                  </a:cubicBezTo>
                  <a:lnTo>
                    <a:pt x="8071" y="4806"/>
                  </a:lnTo>
                  <a:cubicBezTo>
                    <a:pt x="8071" y="4769"/>
                    <a:pt x="8043" y="4750"/>
                    <a:pt x="8006" y="4750"/>
                  </a:cubicBezTo>
                  <a:close/>
                  <a:moveTo>
                    <a:pt x="65" y="4880"/>
                  </a:moveTo>
                  <a:cubicBezTo>
                    <a:pt x="28" y="4880"/>
                    <a:pt x="0" y="4908"/>
                    <a:pt x="0" y="4945"/>
                  </a:cubicBezTo>
                  <a:lnTo>
                    <a:pt x="0" y="5140"/>
                  </a:lnTo>
                  <a:cubicBezTo>
                    <a:pt x="0" y="5251"/>
                    <a:pt x="56" y="5353"/>
                    <a:pt x="140" y="5418"/>
                  </a:cubicBezTo>
                  <a:cubicBezTo>
                    <a:pt x="149" y="5427"/>
                    <a:pt x="158" y="5427"/>
                    <a:pt x="177" y="5427"/>
                  </a:cubicBezTo>
                  <a:cubicBezTo>
                    <a:pt x="195" y="5427"/>
                    <a:pt x="205" y="5418"/>
                    <a:pt x="223" y="5399"/>
                  </a:cubicBezTo>
                  <a:cubicBezTo>
                    <a:pt x="242" y="5381"/>
                    <a:pt x="232" y="5344"/>
                    <a:pt x="205" y="5325"/>
                  </a:cubicBezTo>
                  <a:cubicBezTo>
                    <a:pt x="149" y="5279"/>
                    <a:pt x="121" y="5214"/>
                    <a:pt x="121" y="5140"/>
                  </a:cubicBezTo>
                  <a:lnTo>
                    <a:pt x="121" y="4945"/>
                  </a:lnTo>
                  <a:cubicBezTo>
                    <a:pt x="121" y="4908"/>
                    <a:pt x="93" y="4880"/>
                    <a:pt x="65" y="4880"/>
                  </a:cubicBezTo>
                  <a:close/>
                  <a:moveTo>
                    <a:pt x="622" y="5372"/>
                  </a:moveTo>
                  <a:cubicBezTo>
                    <a:pt x="594" y="5372"/>
                    <a:pt x="566" y="5390"/>
                    <a:pt x="566" y="5427"/>
                  </a:cubicBezTo>
                  <a:cubicBezTo>
                    <a:pt x="566" y="5455"/>
                    <a:pt x="594" y="5483"/>
                    <a:pt x="622" y="5483"/>
                  </a:cubicBezTo>
                  <a:lnTo>
                    <a:pt x="1086" y="5483"/>
                  </a:lnTo>
                  <a:cubicBezTo>
                    <a:pt x="1123" y="5483"/>
                    <a:pt x="1151" y="5455"/>
                    <a:pt x="1151" y="5427"/>
                  </a:cubicBezTo>
                  <a:cubicBezTo>
                    <a:pt x="1151" y="5390"/>
                    <a:pt x="1123" y="5372"/>
                    <a:pt x="1086" y="5372"/>
                  </a:cubicBezTo>
                  <a:close/>
                  <a:moveTo>
                    <a:pt x="1550" y="5372"/>
                  </a:moveTo>
                  <a:cubicBezTo>
                    <a:pt x="1522" y="5372"/>
                    <a:pt x="1494" y="5390"/>
                    <a:pt x="1494" y="5427"/>
                  </a:cubicBezTo>
                  <a:cubicBezTo>
                    <a:pt x="1494" y="5455"/>
                    <a:pt x="1522" y="5483"/>
                    <a:pt x="1550" y="5483"/>
                  </a:cubicBezTo>
                  <a:lnTo>
                    <a:pt x="2013" y="5483"/>
                  </a:lnTo>
                  <a:cubicBezTo>
                    <a:pt x="2051" y="5483"/>
                    <a:pt x="2078" y="5455"/>
                    <a:pt x="2078" y="5427"/>
                  </a:cubicBezTo>
                  <a:cubicBezTo>
                    <a:pt x="2078" y="5390"/>
                    <a:pt x="2051" y="5372"/>
                    <a:pt x="2013" y="5372"/>
                  </a:cubicBezTo>
                  <a:close/>
                  <a:moveTo>
                    <a:pt x="2477" y="5372"/>
                  </a:moveTo>
                  <a:cubicBezTo>
                    <a:pt x="2449" y="5372"/>
                    <a:pt x="2422" y="5390"/>
                    <a:pt x="2422" y="5427"/>
                  </a:cubicBezTo>
                  <a:cubicBezTo>
                    <a:pt x="2422" y="5455"/>
                    <a:pt x="2449" y="5483"/>
                    <a:pt x="2477" y="5483"/>
                  </a:cubicBezTo>
                  <a:lnTo>
                    <a:pt x="2941" y="5483"/>
                  </a:lnTo>
                  <a:cubicBezTo>
                    <a:pt x="2978" y="5483"/>
                    <a:pt x="3006" y="5455"/>
                    <a:pt x="3006" y="5427"/>
                  </a:cubicBezTo>
                  <a:cubicBezTo>
                    <a:pt x="3006" y="5390"/>
                    <a:pt x="2978" y="5372"/>
                    <a:pt x="2941" y="5372"/>
                  </a:cubicBezTo>
                  <a:close/>
                  <a:moveTo>
                    <a:pt x="3405" y="5372"/>
                  </a:moveTo>
                  <a:cubicBezTo>
                    <a:pt x="3377" y="5372"/>
                    <a:pt x="3349" y="5390"/>
                    <a:pt x="3349" y="5427"/>
                  </a:cubicBezTo>
                  <a:cubicBezTo>
                    <a:pt x="3349" y="5455"/>
                    <a:pt x="3377" y="5483"/>
                    <a:pt x="3405" y="5483"/>
                  </a:cubicBezTo>
                  <a:lnTo>
                    <a:pt x="3869" y="5483"/>
                  </a:lnTo>
                  <a:cubicBezTo>
                    <a:pt x="3906" y="5483"/>
                    <a:pt x="3934" y="5455"/>
                    <a:pt x="3934" y="5427"/>
                  </a:cubicBezTo>
                  <a:cubicBezTo>
                    <a:pt x="3934" y="5390"/>
                    <a:pt x="3906" y="5372"/>
                    <a:pt x="3869" y="5372"/>
                  </a:cubicBezTo>
                  <a:close/>
                  <a:moveTo>
                    <a:pt x="4333" y="5372"/>
                  </a:moveTo>
                  <a:cubicBezTo>
                    <a:pt x="4305" y="5372"/>
                    <a:pt x="4277" y="5390"/>
                    <a:pt x="4277" y="5427"/>
                  </a:cubicBezTo>
                  <a:cubicBezTo>
                    <a:pt x="4277" y="5455"/>
                    <a:pt x="4305" y="5483"/>
                    <a:pt x="4333" y="5483"/>
                  </a:cubicBezTo>
                  <a:lnTo>
                    <a:pt x="4796" y="5483"/>
                  </a:lnTo>
                  <a:cubicBezTo>
                    <a:pt x="4834" y="5483"/>
                    <a:pt x="4861" y="5455"/>
                    <a:pt x="4861" y="5427"/>
                  </a:cubicBezTo>
                  <a:cubicBezTo>
                    <a:pt x="4861" y="5390"/>
                    <a:pt x="4834" y="5372"/>
                    <a:pt x="4796" y="5372"/>
                  </a:cubicBezTo>
                  <a:close/>
                  <a:moveTo>
                    <a:pt x="5260" y="5372"/>
                  </a:moveTo>
                  <a:cubicBezTo>
                    <a:pt x="5232" y="5372"/>
                    <a:pt x="5205" y="5390"/>
                    <a:pt x="5205" y="5427"/>
                  </a:cubicBezTo>
                  <a:cubicBezTo>
                    <a:pt x="5205" y="5455"/>
                    <a:pt x="5232" y="5483"/>
                    <a:pt x="5260" y="5483"/>
                  </a:cubicBezTo>
                  <a:lnTo>
                    <a:pt x="5724" y="5483"/>
                  </a:lnTo>
                  <a:cubicBezTo>
                    <a:pt x="5761" y="5483"/>
                    <a:pt x="5789" y="5455"/>
                    <a:pt x="5789" y="5427"/>
                  </a:cubicBezTo>
                  <a:cubicBezTo>
                    <a:pt x="5789" y="5390"/>
                    <a:pt x="5761" y="5372"/>
                    <a:pt x="5724" y="5372"/>
                  </a:cubicBezTo>
                  <a:close/>
                  <a:moveTo>
                    <a:pt x="6188" y="5372"/>
                  </a:moveTo>
                  <a:cubicBezTo>
                    <a:pt x="6160" y="5372"/>
                    <a:pt x="6132" y="5390"/>
                    <a:pt x="6132" y="5427"/>
                  </a:cubicBezTo>
                  <a:cubicBezTo>
                    <a:pt x="6132" y="5455"/>
                    <a:pt x="6160" y="5483"/>
                    <a:pt x="6188" y="5483"/>
                  </a:cubicBezTo>
                  <a:lnTo>
                    <a:pt x="6652" y="5483"/>
                  </a:lnTo>
                  <a:cubicBezTo>
                    <a:pt x="6689" y="5483"/>
                    <a:pt x="6717" y="5455"/>
                    <a:pt x="6717" y="5427"/>
                  </a:cubicBezTo>
                  <a:cubicBezTo>
                    <a:pt x="6717" y="5390"/>
                    <a:pt x="6689" y="5372"/>
                    <a:pt x="6652" y="5372"/>
                  </a:cubicBezTo>
                  <a:close/>
                  <a:moveTo>
                    <a:pt x="7116" y="5372"/>
                  </a:moveTo>
                  <a:cubicBezTo>
                    <a:pt x="7088" y="5372"/>
                    <a:pt x="7060" y="5390"/>
                    <a:pt x="7060" y="5427"/>
                  </a:cubicBezTo>
                  <a:cubicBezTo>
                    <a:pt x="7060" y="5455"/>
                    <a:pt x="7088" y="5483"/>
                    <a:pt x="7116" y="5483"/>
                  </a:cubicBezTo>
                  <a:lnTo>
                    <a:pt x="7580" y="5483"/>
                  </a:lnTo>
                  <a:cubicBezTo>
                    <a:pt x="7617" y="5483"/>
                    <a:pt x="7644" y="5455"/>
                    <a:pt x="7644" y="5427"/>
                  </a:cubicBezTo>
                  <a:cubicBezTo>
                    <a:pt x="7644" y="5390"/>
                    <a:pt x="7617" y="5372"/>
                    <a:pt x="7580" y="5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1106400" y="2607825"/>
              <a:ext cx="3050" cy="52450"/>
            </a:xfrm>
            <a:custGeom>
              <a:avLst/>
              <a:gdLst/>
              <a:ahLst/>
              <a:cxnLst/>
              <a:rect l="l" t="t" r="r" b="b"/>
              <a:pathLst>
                <a:path w="122" h="2098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85"/>
                    <a:pt x="66" y="585"/>
                  </a:cubicBezTo>
                  <a:cubicBezTo>
                    <a:pt x="94" y="585"/>
                    <a:pt x="122" y="557"/>
                    <a:pt x="122" y="520"/>
                  </a:cubicBezTo>
                  <a:lnTo>
                    <a:pt x="122" y="56"/>
                  </a:lnTo>
                  <a:cubicBezTo>
                    <a:pt x="122" y="2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8"/>
                  </a:lnTo>
                  <a:cubicBezTo>
                    <a:pt x="1" y="1485"/>
                    <a:pt x="29" y="1513"/>
                    <a:pt x="66" y="1513"/>
                  </a:cubicBezTo>
                  <a:cubicBezTo>
                    <a:pt x="94" y="1513"/>
                    <a:pt x="122" y="1485"/>
                    <a:pt x="122" y="1448"/>
                  </a:cubicBezTo>
                  <a:lnTo>
                    <a:pt x="122" y="984"/>
                  </a:lnTo>
                  <a:cubicBezTo>
                    <a:pt x="122" y="956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84"/>
                    <a:pt x="1" y="1912"/>
                  </a:cubicBezTo>
                  <a:lnTo>
                    <a:pt x="1" y="2032"/>
                  </a:lnTo>
                  <a:cubicBezTo>
                    <a:pt x="1" y="2069"/>
                    <a:pt x="29" y="2097"/>
                    <a:pt x="66" y="2097"/>
                  </a:cubicBezTo>
                  <a:cubicBezTo>
                    <a:pt x="94" y="2097"/>
                    <a:pt x="122" y="2069"/>
                    <a:pt x="122" y="2032"/>
                  </a:cubicBezTo>
                  <a:lnTo>
                    <a:pt x="122" y="1912"/>
                  </a:lnTo>
                  <a:cubicBezTo>
                    <a:pt x="122" y="1884"/>
                    <a:pt x="94" y="1856"/>
                    <a:pt x="66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8"/>
            <p:cNvSpPr/>
            <p:nvPr/>
          </p:nvSpPr>
          <p:spPr>
            <a:xfrm>
              <a:off x="874500" y="2607825"/>
              <a:ext cx="159350" cy="393350"/>
            </a:xfrm>
            <a:custGeom>
              <a:avLst/>
              <a:gdLst/>
              <a:ahLst/>
              <a:cxnLst/>
              <a:rect l="l" t="t" r="r" b="b"/>
              <a:pathLst>
                <a:path w="6374" h="15734" extrusionOk="0">
                  <a:moveTo>
                    <a:pt x="6308" y="1"/>
                  </a:moveTo>
                  <a:cubicBezTo>
                    <a:pt x="6281" y="1"/>
                    <a:pt x="6253" y="29"/>
                    <a:pt x="6253" y="56"/>
                  </a:cubicBezTo>
                  <a:lnTo>
                    <a:pt x="6253" y="520"/>
                  </a:lnTo>
                  <a:cubicBezTo>
                    <a:pt x="6253" y="557"/>
                    <a:pt x="6281" y="585"/>
                    <a:pt x="6308" y="585"/>
                  </a:cubicBezTo>
                  <a:cubicBezTo>
                    <a:pt x="6346" y="585"/>
                    <a:pt x="6373" y="557"/>
                    <a:pt x="6373" y="520"/>
                  </a:cubicBezTo>
                  <a:lnTo>
                    <a:pt x="6373" y="56"/>
                  </a:lnTo>
                  <a:cubicBezTo>
                    <a:pt x="6373" y="29"/>
                    <a:pt x="6346" y="1"/>
                    <a:pt x="6308" y="1"/>
                  </a:cubicBezTo>
                  <a:close/>
                  <a:moveTo>
                    <a:pt x="1373" y="1086"/>
                  </a:moveTo>
                  <a:cubicBezTo>
                    <a:pt x="1336" y="1086"/>
                    <a:pt x="1318" y="1114"/>
                    <a:pt x="1318" y="1151"/>
                  </a:cubicBezTo>
                  <a:cubicBezTo>
                    <a:pt x="1318" y="1179"/>
                    <a:pt x="1336" y="1207"/>
                    <a:pt x="1373" y="1207"/>
                  </a:cubicBezTo>
                  <a:lnTo>
                    <a:pt x="1837" y="1207"/>
                  </a:lnTo>
                  <a:cubicBezTo>
                    <a:pt x="1865" y="1207"/>
                    <a:pt x="1893" y="1179"/>
                    <a:pt x="1893" y="1151"/>
                  </a:cubicBezTo>
                  <a:cubicBezTo>
                    <a:pt x="1893" y="1114"/>
                    <a:pt x="1865" y="1086"/>
                    <a:pt x="1837" y="1086"/>
                  </a:cubicBezTo>
                  <a:close/>
                  <a:moveTo>
                    <a:pt x="2301" y="1086"/>
                  </a:moveTo>
                  <a:cubicBezTo>
                    <a:pt x="2264" y="1086"/>
                    <a:pt x="2245" y="1114"/>
                    <a:pt x="2245" y="1151"/>
                  </a:cubicBezTo>
                  <a:cubicBezTo>
                    <a:pt x="2245" y="1179"/>
                    <a:pt x="2264" y="1207"/>
                    <a:pt x="2301" y="1207"/>
                  </a:cubicBezTo>
                  <a:lnTo>
                    <a:pt x="2765" y="1207"/>
                  </a:lnTo>
                  <a:cubicBezTo>
                    <a:pt x="2793" y="1207"/>
                    <a:pt x="2820" y="1179"/>
                    <a:pt x="2820" y="1151"/>
                  </a:cubicBezTo>
                  <a:cubicBezTo>
                    <a:pt x="2820" y="1114"/>
                    <a:pt x="2793" y="1086"/>
                    <a:pt x="2765" y="1086"/>
                  </a:cubicBezTo>
                  <a:close/>
                  <a:moveTo>
                    <a:pt x="3229" y="1086"/>
                  </a:moveTo>
                  <a:cubicBezTo>
                    <a:pt x="3191" y="1086"/>
                    <a:pt x="3173" y="1114"/>
                    <a:pt x="3173" y="1151"/>
                  </a:cubicBezTo>
                  <a:cubicBezTo>
                    <a:pt x="3173" y="1179"/>
                    <a:pt x="3191" y="1207"/>
                    <a:pt x="3229" y="1207"/>
                  </a:cubicBezTo>
                  <a:lnTo>
                    <a:pt x="3692" y="1207"/>
                  </a:lnTo>
                  <a:cubicBezTo>
                    <a:pt x="3720" y="1207"/>
                    <a:pt x="3748" y="1179"/>
                    <a:pt x="3748" y="1151"/>
                  </a:cubicBezTo>
                  <a:cubicBezTo>
                    <a:pt x="3748" y="1114"/>
                    <a:pt x="3720" y="1086"/>
                    <a:pt x="3692" y="1086"/>
                  </a:cubicBezTo>
                  <a:close/>
                  <a:moveTo>
                    <a:pt x="4156" y="1086"/>
                  </a:moveTo>
                  <a:cubicBezTo>
                    <a:pt x="4119" y="1086"/>
                    <a:pt x="4091" y="1114"/>
                    <a:pt x="4091" y="1151"/>
                  </a:cubicBezTo>
                  <a:cubicBezTo>
                    <a:pt x="4091" y="1179"/>
                    <a:pt x="4119" y="1207"/>
                    <a:pt x="4156" y="1207"/>
                  </a:cubicBezTo>
                  <a:lnTo>
                    <a:pt x="4620" y="1207"/>
                  </a:lnTo>
                  <a:cubicBezTo>
                    <a:pt x="4648" y="1207"/>
                    <a:pt x="4676" y="1179"/>
                    <a:pt x="4676" y="1151"/>
                  </a:cubicBezTo>
                  <a:cubicBezTo>
                    <a:pt x="4676" y="1114"/>
                    <a:pt x="4648" y="1086"/>
                    <a:pt x="4620" y="1086"/>
                  </a:cubicBezTo>
                  <a:close/>
                  <a:moveTo>
                    <a:pt x="5084" y="1086"/>
                  </a:moveTo>
                  <a:cubicBezTo>
                    <a:pt x="5047" y="1086"/>
                    <a:pt x="5019" y="1114"/>
                    <a:pt x="5019" y="1151"/>
                  </a:cubicBezTo>
                  <a:cubicBezTo>
                    <a:pt x="5019" y="1179"/>
                    <a:pt x="5047" y="1207"/>
                    <a:pt x="5084" y="1207"/>
                  </a:cubicBezTo>
                  <a:lnTo>
                    <a:pt x="5548" y="1207"/>
                  </a:lnTo>
                  <a:cubicBezTo>
                    <a:pt x="5576" y="1207"/>
                    <a:pt x="5603" y="1179"/>
                    <a:pt x="5603" y="1151"/>
                  </a:cubicBezTo>
                  <a:cubicBezTo>
                    <a:pt x="5603" y="1114"/>
                    <a:pt x="5576" y="1086"/>
                    <a:pt x="5548" y="1086"/>
                  </a:cubicBezTo>
                  <a:close/>
                  <a:moveTo>
                    <a:pt x="6308" y="928"/>
                  </a:moveTo>
                  <a:cubicBezTo>
                    <a:pt x="6281" y="928"/>
                    <a:pt x="6253" y="956"/>
                    <a:pt x="6253" y="984"/>
                  </a:cubicBezTo>
                  <a:lnTo>
                    <a:pt x="6253" y="1086"/>
                  </a:lnTo>
                  <a:lnTo>
                    <a:pt x="6012" y="1086"/>
                  </a:lnTo>
                  <a:cubicBezTo>
                    <a:pt x="5974" y="1086"/>
                    <a:pt x="5947" y="1114"/>
                    <a:pt x="5947" y="1151"/>
                  </a:cubicBezTo>
                  <a:cubicBezTo>
                    <a:pt x="5947" y="1179"/>
                    <a:pt x="5974" y="1207"/>
                    <a:pt x="6012" y="1207"/>
                  </a:cubicBezTo>
                  <a:lnTo>
                    <a:pt x="6308" y="1207"/>
                  </a:lnTo>
                  <a:cubicBezTo>
                    <a:pt x="6346" y="1207"/>
                    <a:pt x="6373" y="1179"/>
                    <a:pt x="6373" y="1151"/>
                  </a:cubicBezTo>
                  <a:lnTo>
                    <a:pt x="6373" y="984"/>
                  </a:lnTo>
                  <a:cubicBezTo>
                    <a:pt x="6373" y="956"/>
                    <a:pt x="6346" y="928"/>
                    <a:pt x="6308" y="928"/>
                  </a:cubicBezTo>
                  <a:close/>
                  <a:moveTo>
                    <a:pt x="557" y="1095"/>
                  </a:moveTo>
                  <a:cubicBezTo>
                    <a:pt x="520" y="1095"/>
                    <a:pt x="473" y="1095"/>
                    <a:pt x="427" y="1105"/>
                  </a:cubicBezTo>
                  <a:cubicBezTo>
                    <a:pt x="399" y="1114"/>
                    <a:pt x="381" y="1142"/>
                    <a:pt x="390" y="1179"/>
                  </a:cubicBezTo>
                  <a:cubicBezTo>
                    <a:pt x="399" y="1207"/>
                    <a:pt x="418" y="1216"/>
                    <a:pt x="446" y="1216"/>
                  </a:cubicBezTo>
                  <a:lnTo>
                    <a:pt x="455" y="1216"/>
                  </a:lnTo>
                  <a:cubicBezTo>
                    <a:pt x="492" y="1216"/>
                    <a:pt x="529" y="1207"/>
                    <a:pt x="557" y="1207"/>
                  </a:cubicBezTo>
                  <a:lnTo>
                    <a:pt x="909" y="1207"/>
                  </a:lnTo>
                  <a:cubicBezTo>
                    <a:pt x="937" y="1207"/>
                    <a:pt x="965" y="1179"/>
                    <a:pt x="965" y="1151"/>
                  </a:cubicBezTo>
                  <a:cubicBezTo>
                    <a:pt x="965" y="1114"/>
                    <a:pt x="937" y="1095"/>
                    <a:pt x="909" y="1095"/>
                  </a:cubicBezTo>
                  <a:close/>
                  <a:moveTo>
                    <a:pt x="100" y="1389"/>
                  </a:moveTo>
                  <a:cubicBezTo>
                    <a:pt x="80" y="1389"/>
                    <a:pt x="61" y="1399"/>
                    <a:pt x="47" y="1420"/>
                  </a:cubicBezTo>
                  <a:cubicBezTo>
                    <a:pt x="19" y="1494"/>
                    <a:pt x="0" y="1578"/>
                    <a:pt x="0" y="1652"/>
                  </a:cubicBezTo>
                  <a:lnTo>
                    <a:pt x="0" y="1902"/>
                  </a:lnTo>
                  <a:cubicBezTo>
                    <a:pt x="0" y="1940"/>
                    <a:pt x="28" y="1967"/>
                    <a:pt x="56" y="1967"/>
                  </a:cubicBezTo>
                  <a:cubicBezTo>
                    <a:pt x="93" y="1967"/>
                    <a:pt x="112" y="1940"/>
                    <a:pt x="112" y="1902"/>
                  </a:cubicBezTo>
                  <a:lnTo>
                    <a:pt x="112" y="1652"/>
                  </a:lnTo>
                  <a:cubicBezTo>
                    <a:pt x="112" y="1587"/>
                    <a:pt x="130" y="1531"/>
                    <a:pt x="149" y="1476"/>
                  </a:cubicBezTo>
                  <a:cubicBezTo>
                    <a:pt x="167" y="1448"/>
                    <a:pt x="149" y="1411"/>
                    <a:pt x="121" y="1392"/>
                  </a:cubicBezTo>
                  <a:cubicBezTo>
                    <a:pt x="114" y="1390"/>
                    <a:pt x="107" y="1389"/>
                    <a:pt x="100" y="1389"/>
                  </a:cubicBezTo>
                  <a:close/>
                  <a:moveTo>
                    <a:pt x="56" y="2311"/>
                  </a:moveTo>
                  <a:cubicBezTo>
                    <a:pt x="28" y="2311"/>
                    <a:pt x="0" y="2338"/>
                    <a:pt x="0" y="2366"/>
                  </a:cubicBezTo>
                  <a:lnTo>
                    <a:pt x="0" y="2830"/>
                  </a:lnTo>
                  <a:cubicBezTo>
                    <a:pt x="0" y="2867"/>
                    <a:pt x="28" y="2895"/>
                    <a:pt x="56" y="2895"/>
                  </a:cubicBezTo>
                  <a:cubicBezTo>
                    <a:pt x="93" y="2895"/>
                    <a:pt x="112" y="2867"/>
                    <a:pt x="112" y="2830"/>
                  </a:cubicBezTo>
                  <a:lnTo>
                    <a:pt x="112" y="2366"/>
                  </a:lnTo>
                  <a:cubicBezTo>
                    <a:pt x="112" y="2338"/>
                    <a:pt x="93" y="2311"/>
                    <a:pt x="56" y="2311"/>
                  </a:cubicBezTo>
                  <a:close/>
                  <a:moveTo>
                    <a:pt x="56" y="3238"/>
                  </a:moveTo>
                  <a:cubicBezTo>
                    <a:pt x="28" y="3238"/>
                    <a:pt x="0" y="3266"/>
                    <a:pt x="0" y="3294"/>
                  </a:cubicBezTo>
                  <a:lnTo>
                    <a:pt x="0" y="3758"/>
                  </a:lnTo>
                  <a:cubicBezTo>
                    <a:pt x="0" y="3795"/>
                    <a:pt x="28" y="3823"/>
                    <a:pt x="56" y="3823"/>
                  </a:cubicBezTo>
                  <a:cubicBezTo>
                    <a:pt x="93" y="3823"/>
                    <a:pt x="112" y="3795"/>
                    <a:pt x="112" y="3758"/>
                  </a:cubicBezTo>
                  <a:lnTo>
                    <a:pt x="112" y="3294"/>
                  </a:lnTo>
                  <a:cubicBezTo>
                    <a:pt x="112" y="3266"/>
                    <a:pt x="93" y="3238"/>
                    <a:pt x="56" y="3238"/>
                  </a:cubicBezTo>
                  <a:close/>
                  <a:moveTo>
                    <a:pt x="56" y="4166"/>
                  </a:moveTo>
                  <a:cubicBezTo>
                    <a:pt x="28" y="4166"/>
                    <a:pt x="0" y="4194"/>
                    <a:pt x="0" y="4222"/>
                  </a:cubicBezTo>
                  <a:lnTo>
                    <a:pt x="0" y="4685"/>
                  </a:lnTo>
                  <a:cubicBezTo>
                    <a:pt x="0" y="4723"/>
                    <a:pt x="28" y="4750"/>
                    <a:pt x="56" y="4750"/>
                  </a:cubicBezTo>
                  <a:cubicBezTo>
                    <a:pt x="93" y="4750"/>
                    <a:pt x="112" y="4723"/>
                    <a:pt x="112" y="4685"/>
                  </a:cubicBezTo>
                  <a:lnTo>
                    <a:pt x="112" y="4222"/>
                  </a:lnTo>
                  <a:cubicBezTo>
                    <a:pt x="112" y="4194"/>
                    <a:pt x="93" y="4166"/>
                    <a:pt x="56" y="4166"/>
                  </a:cubicBezTo>
                  <a:close/>
                  <a:moveTo>
                    <a:pt x="56" y="5094"/>
                  </a:moveTo>
                  <a:cubicBezTo>
                    <a:pt x="28" y="5094"/>
                    <a:pt x="0" y="5121"/>
                    <a:pt x="0" y="5149"/>
                  </a:cubicBezTo>
                  <a:lnTo>
                    <a:pt x="0" y="5613"/>
                  </a:lnTo>
                  <a:cubicBezTo>
                    <a:pt x="0" y="5650"/>
                    <a:pt x="28" y="5678"/>
                    <a:pt x="56" y="5678"/>
                  </a:cubicBezTo>
                  <a:cubicBezTo>
                    <a:pt x="93" y="5678"/>
                    <a:pt x="112" y="5650"/>
                    <a:pt x="112" y="5613"/>
                  </a:cubicBezTo>
                  <a:lnTo>
                    <a:pt x="112" y="5149"/>
                  </a:lnTo>
                  <a:cubicBezTo>
                    <a:pt x="112" y="5121"/>
                    <a:pt x="93" y="5094"/>
                    <a:pt x="56" y="5094"/>
                  </a:cubicBezTo>
                  <a:close/>
                  <a:moveTo>
                    <a:pt x="56" y="6021"/>
                  </a:moveTo>
                  <a:cubicBezTo>
                    <a:pt x="28" y="6021"/>
                    <a:pt x="0" y="6049"/>
                    <a:pt x="0" y="6077"/>
                  </a:cubicBezTo>
                  <a:lnTo>
                    <a:pt x="0" y="6541"/>
                  </a:lnTo>
                  <a:cubicBezTo>
                    <a:pt x="0" y="6578"/>
                    <a:pt x="28" y="6606"/>
                    <a:pt x="56" y="6606"/>
                  </a:cubicBezTo>
                  <a:cubicBezTo>
                    <a:pt x="93" y="6606"/>
                    <a:pt x="112" y="6578"/>
                    <a:pt x="112" y="6541"/>
                  </a:cubicBezTo>
                  <a:lnTo>
                    <a:pt x="112" y="6077"/>
                  </a:lnTo>
                  <a:cubicBezTo>
                    <a:pt x="112" y="6049"/>
                    <a:pt x="93" y="6021"/>
                    <a:pt x="56" y="6021"/>
                  </a:cubicBezTo>
                  <a:close/>
                  <a:moveTo>
                    <a:pt x="56" y="6949"/>
                  </a:moveTo>
                  <a:cubicBezTo>
                    <a:pt x="28" y="6949"/>
                    <a:pt x="0" y="6977"/>
                    <a:pt x="0" y="7005"/>
                  </a:cubicBezTo>
                  <a:lnTo>
                    <a:pt x="0" y="7468"/>
                  </a:lnTo>
                  <a:cubicBezTo>
                    <a:pt x="0" y="7506"/>
                    <a:pt x="28" y="7533"/>
                    <a:pt x="56" y="7533"/>
                  </a:cubicBezTo>
                  <a:cubicBezTo>
                    <a:pt x="93" y="7533"/>
                    <a:pt x="112" y="7506"/>
                    <a:pt x="112" y="7468"/>
                  </a:cubicBezTo>
                  <a:lnTo>
                    <a:pt x="112" y="7005"/>
                  </a:lnTo>
                  <a:cubicBezTo>
                    <a:pt x="112" y="6977"/>
                    <a:pt x="93" y="6949"/>
                    <a:pt x="56" y="6949"/>
                  </a:cubicBezTo>
                  <a:close/>
                  <a:moveTo>
                    <a:pt x="56" y="7877"/>
                  </a:moveTo>
                  <a:cubicBezTo>
                    <a:pt x="28" y="7877"/>
                    <a:pt x="0" y="7904"/>
                    <a:pt x="0" y="7932"/>
                  </a:cubicBezTo>
                  <a:lnTo>
                    <a:pt x="0" y="8396"/>
                  </a:lnTo>
                  <a:cubicBezTo>
                    <a:pt x="0" y="8433"/>
                    <a:pt x="28" y="8461"/>
                    <a:pt x="56" y="8461"/>
                  </a:cubicBezTo>
                  <a:cubicBezTo>
                    <a:pt x="93" y="8461"/>
                    <a:pt x="112" y="8433"/>
                    <a:pt x="112" y="8396"/>
                  </a:cubicBezTo>
                  <a:lnTo>
                    <a:pt x="112" y="7932"/>
                  </a:lnTo>
                  <a:cubicBezTo>
                    <a:pt x="112" y="7904"/>
                    <a:pt x="93" y="7877"/>
                    <a:pt x="56" y="7877"/>
                  </a:cubicBezTo>
                  <a:close/>
                  <a:moveTo>
                    <a:pt x="56" y="8804"/>
                  </a:moveTo>
                  <a:cubicBezTo>
                    <a:pt x="28" y="8804"/>
                    <a:pt x="0" y="8832"/>
                    <a:pt x="0" y="8860"/>
                  </a:cubicBezTo>
                  <a:lnTo>
                    <a:pt x="0" y="9324"/>
                  </a:lnTo>
                  <a:cubicBezTo>
                    <a:pt x="0" y="9361"/>
                    <a:pt x="28" y="9389"/>
                    <a:pt x="56" y="9389"/>
                  </a:cubicBezTo>
                  <a:cubicBezTo>
                    <a:pt x="93" y="9389"/>
                    <a:pt x="112" y="9361"/>
                    <a:pt x="112" y="9324"/>
                  </a:cubicBezTo>
                  <a:lnTo>
                    <a:pt x="112" y="8860"/>
                  </a:lnTo>
                  <a:cubicBezTo>
                    <a:pt x="112" y="8832"/>
                    <a:pt x="93" y="8804"/>
                    <a:pt x="56" y="8804"/>
                  </a:cubicBezTo>
                  <a:close/>
                  <a:moveTo>
                    <a:pt x="56" y="9732"/>
                  </a:moveTo>
                  <a:cubicBezTo>
                    <a:pt x="28" y="9732"/>
                    <a:pt x="0" y="9760"/>
                    <a:pt x="0" y="9788"/>
                  </a:cubicBezTo>
                  <a:lnTo>
                    <a:pt x="0" y="10251"/>
                  </a:lnTo>
                  <a:cubicBezTo>
                    <a:pt x="0" y="10288"/>
                    <a:pt x="28" y="10316"/>
                    <a:pt x="56" y="10316"/>
                  </a:cubicBezTo>
                  <a:cubicBezTo>
                    <a:pt x="93" y="10316"/>
                    <a:pt x="112" y="10288"/>
                    <a:pt x="112" y="10251"/>
                  </a:cubicBezTo>
                  <a:lnTo>
                    <a:pt x="112" y="9788"/>
                  </a:lnTo>
                  <a:cubicBezTo>
                    <a:pt x="112" y="9760"/>
                    <a:pt x="93" y="9732"/>
                    <a:pt x="56" y="9732"/>
                  </a:cubicBezTo>
                  <a:close/>
                  <a:moveTo>
                    <a:pt x="56" y="10660"/>
                  </a:moveTo>
                  <a:cubicBezTo>
                    <a:pt x="28" y="10660"/>
                    <a:pt x="0" y="10687"/>
                    <a:pt x="0" y="10715"/>
                  </a:cubicBezTo>
                  <a:lnTo>
                    <a:pt x="0" y="11179"/>
                  </a:lnTo>
                  <a:cubicBezTo>
                    <a:pt x="0" y="11216"/>
                    <a:pt x="28" y="11244"/>
                    <a:pt x="56" y="11244"/>
                  </a:cubicBezTo>
                  <a:cubicBezTo>
                    <a:pt x="93" y="11244"/>
                    <a:pt x="112" y="11216"/>
                    <a:pt x="112" y="11179"/>
                  </a:cubicBezTo>
                  <a:lnTo>
                    <a:pt x="112" y="10715"/>
                  </a:lnTo>
                  <a:cubicBezTo>
                    <a:pt x="112" y="10687"/>
                    <a:pt x="93" y="10660"/>
                    <a:pt x="56" y="10660"/>
                  </a:cubicBezTo>
                  <a:close/>
                  <a:moveTo>
                    <a:pt x="56" y="11587"/>
                  </a:moveTo>
                  <a:cubicBezTo>
                    <a:pt x="28" y="11587"/>
                    <a:pt x="0" y="11615"/>
                    <a:pt x="0" y="11643"/>
                  </a:cubicBezTo>
                  <a:lnTo>
                    <a:pt x="0" y="12107"/>
                  </a:lnTo>
                  <a:cubicBezTo>
                    <a:pt x="0" y="12144"/>
                    <a:pt x="28" y="12172"/>
                    <a:pt x="56" y="12172"/>
                  </a:cubicBezTo>
                  <a:cubicBezTo>
                    <a:pt x="93" y="12172"/>
                    <a:pt x="112" y="12144"/>
                    <a:pt x="112" y="12107"/>
                  </a:cubicBezTo>
                  <a:lnTo>
                    <a:pt x="112" y="11643"/>
                  </a:lnTo>
                  <a:cubicBezTo>
                    <a:pt x="112" y="11615"/>
                    <a:pt x="93" y="11587"/>
                    <a:pt x="56" y="11587"/>
                  </a:cubicBezTo>
                  <a:close/>
                  <a:moveTo>
                    <a:pt x="56" y="12515"/>
                  </a:moveTo>
                  <a:cubicBezTo>
                    <a:pt x="28" y="12515"/>
                    <a:pt x="0" y="12543"/>
                    <a:pt x="0" y="12571"/>
                  </a:cubicBezTo>
                  <a:lnTo>
                    <a:pt x="0" y="13034"/>
                  </a:lnTo>
                  <a:cubicBezTo>
                    <a:pt x="0" y="13071"/>
                    <a:pt x="28" y="13099"/>
                    <a:pt x="56" y="13099"/>
                  </a:cubicBezTo>
                  <a:cubicBezTo>
                    <a:pt x="93" y="13099"/>
                    <a:pt x="112" y="13071"/>
                    <a:pt x="112" y="13034"/>
                  </a:cubicBezTo>
                  <a:lnTo>
                    <a:pt x="112" y="12571"/>
                  </a:lnTo>
                  <a:cubicBezTo>
                    <a:pt x="112" y="12543"/>
                    <a:pt x="93" y="12515"/>
                    <a:pt x="56" y="12515"/>
                  </a:cubicBezTo>
                  <a:close/>
                  <a:moveTo>
                    <a:pt x="56" y="13443"/>
                  </a:moveTo>
                  <a:cubicBezTo>
                    <a:pt x="28" y="13443"/>
                    <a:pt x="0" y="13470"/>
                    <a:pt x="0" y="13498"/>
                  </a:cubicBezTo>
                  <a:lnTo>
                    <a:pt x="0" y="13962"/>
                  </a:lnTo>
                  <a:cubicBezTo>
                    <a:pt x="0" y="13999"/>
                    <a:pt x="28" y="14027"/>
                    <a:pt x="56" y="14027"/>
                  </a:cubicBezTo>
                  <a:cubicBezTo>
                    <a:pt x="93" y="14027"/>
                    <a:pt x="112" y="13999"/>
                    <a:pt x="112" y="13962"/>
                  </a:cubicBezTo>
                  <a:lnTo>
                    <a:pt x="112" y="13498"/>
                  </a:lnTo>
                  <a:cubicBezTo>
                    <a:pt x="112" y="13470"/>
                    <a:pt x="93" y="13443"/>
                    <a:pt x="56" y="13443"/>
                  </a:cubicBezTo>
                  <a:close/>
                  <a:moveTo>
                    <a:pt x="56" y="14370"/>
                  </a:moveTo>
                  <a:cubicBezTo>
                    <a:pt x="28" y="14370"/>
                    <a:pt x="0" y="14398"/>
                    <a:pt x="0" y="14426"/>
                  </a:cubicBezTo>
                  <a:lnTo>
                    <a:pt x="0" y="14890"/>
                  </a:lnTo>
                  <a:cubicBezTo>
                    <a:pt x="0" y="14927"/>
                    <a:pt x="28" y="14955"/>
                    <a:pt x="56" y="14955"/>
                  </a:cubicBezTo>
                  <a:cubicBezTo>
                    <a:pt x="93" y="14955"/>
                    <a:pt x="112" y="14927"/>
                    <a:pt x="112" y="14890"/>
                  </a:cubicBezTo>
                  <a:lnTo>
                    <a:pt x="112" y="14426"/>
                  </a:lnTo>
                  <a:cubicBezTo>
                    <a:pt x="112" y="14398"/>
                    <a:pt x="93" y="14370"/>
                    <a:pt x="56" y="14370"/>
                  </a:cubicBezTo>
                  <a:close/>
                  <a:moveTo>
                    <a:pt x="56" y="15298"/>
                  </a:moveTo>
                  <a:cubicBezTo>
                    <a:pt x="28" y="15298"/>
                    <a:pt x="0" y="15326"/>
                    <a:pt x="0" y="15354"/>
                  </a:cubicBezTo>
                  <a:lnTo>
                    <a:pt x="0" y="15678"/>
                  </a:lnTo>
                  <a:cubicBezTo>
                    <a:pt x="0" y="15706"/>
                    <a:pt x="28" y="15734"/>
                    <a:pt x="56" y="15734"/>
                  </a:cubicBezTo>
                  <a:cubicBezTo>
                    <a:pt x="93" y="15734"/>
                    <a:pt x="112" y="15706"/>
                    <a:pt x="112" y="15678"/>
                  </a:cubicBezTo>
                  <a:lnTo>
                    <a:pt x="112" y="15354"/>
                  </a:lnTo>
                  <a:cubicBezTo>
                    <a:pt x="112" y="15326"/>
                    <a:pt x="93" y="15298"/>
                    <a:pt x="56" y="15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8"/>
            <p:cNvSpPr/>
            <p:nvPr/>
          </p:nvSpPr>
          <p:spPr>
            <a:xfrm>
              <a:off x="699850" y="2962250"/>
              <a:ext cx="191375" cy="190375"/>
            </a:xfrm>
            <a:custGeom>
              <a:avLst/>
              <a:gdLst/>
              <a:ahLst/>
              <a:cxnLst/>
              <a:rect l="l" t="t" r="r" b="b"/>
              <a:pathLst>
                <a:path w="7655" h="7615" extrusionOk="0">
                  <a:moveTo>
                    <a:pt x="3823" y="2123"/>
                  </a:moveTo>
                  <a:cubicBezTo>
                    <a:pt x="4148" y="2123"/>
                    <a:pt x="4472" y="2216"/>
                    <a:pt x="4751" y="2401"/>
                  </a:cubicBezTo>
                  <a:cubicBezTo>
                    <a:pt x="5159" y="2670"/>
                    <a:pt x="5428" y="3106"/>
                    <a:pt x="5493" y="3598"/>
                  </a:cubicBezTo>
                  <a:cubicBezTo>
                    <a:pt x="5585" y="4414"/>
                    <a:pt x="5075" y="5184"/>
                    <a:pt x="4287" y="5407"/>
                  </a:cubicBezTo>
                  <a:cubicBezTo>
                    <a:pt x="4131" y="5452"/>
                    <a:pt x="3973" y="5475"/>
                    <a:pt x="3816" y="5475"/>
                  </a:cubicBezTo>
                  <a:cubicBezTo>
                    <a:pt x="3494" y="5475"/>
                    <a:pt x="3176" y="5380"/>
                    <a:pt x="2895" y="5193"/>
                  </a:cubicBezTo>
                  <a:cubicBezTo>
                    <a:pt x="2487" y="4924"/>
                    <a:pt x="2218" y="4488"/>
                    <a:pt x="2162" y="3997"/>
                  </a:cubicBezTo>
                  <a:cubicBezTo>
                    <a:pt x="2060" y="3190"/>
                    <a:pt x="2580" y="2410"/>
                    <a:pt x="3359" y="2188"/>
                  </a:cubicBezTo>
                  <a:cubicBezTo>
                    <a:pt x="3517" y="2151"/>
                    <a:pt x="3665" y="2123"/>
                    <a:pt x="3823" y="2123"/>
                  </a:cubicBezTo>
                  <a:close/>
                  <a:moveTo>
                    <a:pt x="3825" y="2005"/>
                  </a:moveTo>
                  <a:cubicBezTo>
                    <a:pt x="3657" y="2005"/>
                    <a:pt x="3487" y="2028"/>
                    <a:pt x="3322" y="2076"/>
                  </a:cubicBezTo>
                  <a:cubicBezTo>
                    <a:pt x="2487" y="2318"/>
                    <a:pt x="1940" y="3152"/>
                    <a:pt x="2042" y="4015"/>
                  </a:cubicBezTo>
                  <a:cubicBezTo>
                    <a:pt x="2107" y="4535"/>
                    <a:pt x="2394" y="4999"/>
                    <a:pt x="2830" y="5295"/>
                  </a:cubicBezTo>
                  <a:cubicBezTo>
                    <a:pt x="3127" y="5490"/>
                    <a:pt x="3470" y="5592"/>
                    <a:pt x="3823" y="5592"/>
                  </a:cubicBezTo>
                  <a:cubicBezTo>
                    <a:pt x="3990" y="5592"/>
                    <a:pt x="4157" y="5564"/>
                    <a:pt x="4324" y="5518"/>
                  </a:cubicBezTo>
                  <a:cubicBezTo>
                    <a:pt x="5159" y="5277"/>
                    <a:pt x="5706" y="4451"/>
                    <a:pt x="5604" y="3588"/>
                  </a:cubicBezTo>
                  <a:cubicBezTo>
                    <a:pt x="5539" y="3060"/>
                    <a:pt x="5252" y="2596"/>
                    <a:pt x="4816" y="2308"/>
                  </a:cubicBezTo>
                  <a:cubicBezTo>
                    <a:pt x="4521" y="2108"/>
                    <a:pt x="4175" y="2005"/>
                    <a:pt x="3825" y="2005"/>
                  </a:cubicBezTo>
                  <a:close/>
                  <a:moveTo>
                    <a:pt x="3206" y="117"/>
                  </a:moveTo>
                  <a:cubicBezTo>
                    <a:pt x="3246" y="117"/>
                    <a:pt x="3288" y="137"/>
                    <a:pt x="3303" y="184"/>
                  </a:cubicBezTo>
                  <a:lnTo>
                    <a:pt x="3498" y="805"/>
                  </a:lnTo>
                  <a:cubicBezTo>
                    <a:pt x="3526" y="898"/>
                    <a:pt x="3610" y="954"/>
                    <a:pt x="3702" y="954"/>
                  </a:cubicBezTo>
                  <a:cubicBezTo>
                    <a:pt x="3742" y="952"/>
                    <a:pt x="3783" y="952"/>
                    <a:pt x="3823" y="952"/>
                  </a:cubicBezTo>
                  <a:cubicBezTo>
                    <a:pt x="4024" y="952"/>
                    <a:pt x="4225" y="971"/>
                    <a:pt x="4426" y="1010"/>
                  </a:cubicBezTo>
                  <a:cubicBezTo>
                    <a:pt x="4444" y="1015"/>
                    <a:pt x="4462" y="1018"/>
                    <a:pt x="4480" y="1018"/>
                  </a:cubicBezTo>
                  <a:cubicBezTo>
                    <a:pt x="4553" y="1018"/>
                    <a:pt x="4619" y="975"/>
                    <a:pt x="4649" y="908"/>
                  </a:cubicBezTo>
                  <a:lnTo>
                    <a:pt x="4955" y="323"/>
                  </a:lnTo>
                  <a:cubicBezTo>
                    <a:pt x="4964" y="305"/>
                    <a:pt x="4982" y="286"/>
                    <a:pt x="5010" y="277"/>
                  </a:cubicBezTo>
                  <a:cubicBezTo>
                    <a:pt x="5016" y="274"/>
                    <a:pt x="5022" y="273"/>
                    <a:pt x="5029" y="273"/>
                  </a:cubicBezTo>
                  <a:cubicBezTo>
                    <a:pt x="5044" y="273"/>
                    <a:pt x="5062" y="279"/>
                    <a:pt x="5075" y="286"/>
                  </a:cubicBezTo>
                  <a:lnTo>
                    <a:pt x="5984" y="750"/>
                  </a:lnTo>
                  <a:cubicBezTo>
                    <a:pt x="6003" y="768"/>
                    <a:pt x="6021" y="787"/>
                    <a:pt x="6021" y="805"/>
                  </a:cubicBezTo>
                  <a:cubicBezTo>
                    <a:pt x="6031" y="833"/>
                    <a:pt x="6031" y="852"/>
                    <a:pt x="6021" y="880"/>
                  </a:cubicBezTo>
                  <a:lnTo>
                    <a:pt x="5715" y="1464"/>
                  </a:lnTo>
                  <a:cubicBezTo>
                    <a:pt x="5669" y="1548"/>
                    <a:pt x="5688" y="1650"/>
                    <a:pt x="5762" y="1705"/>
                  </a:cubicBezTo>
                  <a:cubicBezTo>
                    <a:pt x="5938" y="1872"/>
                    <a:pt x="6096" y="2058"/>
                    <a:pt x="6226" y="2262"/>
                  </a:cubicBezTo>
                  <a:cubicBezTo>
                    <a:pt x="6262" y="2319"/>
                    <a:pt x="6331" y="2355"/>
                    <a:pt x="6399" y="2355"/>
                  </a:cubicBezTo>
                  <a:cubicBezTo>
                    <a:pt x="6419" y="2355"/>
                    <a:pt x="6439" y="2352"/>
                    <a:pt x="6457" y="2345"/>
                  </a:cubicBezTo>
                  <a:lnTo>
                    <a:pt x="7088" y="2151"/>
                  </a:lnTo>
                  <a:cubicBezTo>
                    <a:pt x="7098" y="2147"/>
                    <a:pt x="7108" y="2145"/>
                    <a:pt x="7118" y="2145"/>
                  </a:cubicBezTo>
                  <a:cubicBezTo>
                    <a:pt x="7153" y="2145"/>
                    <a:pt x="7185" y="2170"/>
                    <a:pt x="7200" y="2206"/>
                  </a:cubicBezTo>
                  <a:lnTo>
                    <a:pt x="7506" y="3180"/>
                  </a:lnTo>
                  <a:cubicBezTo>
                    <a:pt x="7524" y="3227"/>
                    <a:pt x="7496" y="3282"/>
                    <a:pt x="7450" y="3292"/>
                  </a:cubicBezTo>
                  <a:lnTo>
                    <a:pt x="6819" y="3486"/>
                  </a:lnTo>
                  <a:cubicBezTo>
                    <a:pt x="6736" y="3514"/>
                    <a:pt x="6671" y="3598"/>
                    <a:pt x="6680" y="3691"/>
                  </a:cubicBezTo>
                  <a:cubicBezTo>
                    <a:pt x="6689" y="3941"/>
                    <a:pt x="6662" y="4182"/>
                    <a:pt x="6615" y="4414"/>
                  </a:cubicBezTo>
                  <a:cubicBezTo>
                    <a:pt x="6597" y="4507"/>
                    <a:pt x="6643" y="4600"/>
                    <a:pt x="6717" y="4646"/>
                  </a:cubicBezTo>
                  <a:lnTo>
                    <a:pt x="7302" y="4943"/>
                  </a:lnTo>
                  <a:cubicBezTo>
                    <a:pt x="7348" y="4971"/>
                    <a:pt x="7367" y="5026"/>
                    <a:pt x="7348" y="5073"/>
                  </a:cubicBezTo>
                  <a:lnTo>
                    <a:pt x="6875" y="5973"/>
                  </a:lnTo>
                  <a:cubicBezTo>
                    <a:pt x="6866" y="5991"/>
                    <a:pt x="6847" y="6010"/>
                    <a:pt x="6819" y="6019"/>
                  </a:cubicBezTo>
                  <a:cubicBezTo>
                    <a:pt x="6814" y="6022"/>
                    <a:pt x="6808" y="6023"/>
                    <a:pt x="6801" y="6023"/>
                  </a:cubicBezTo>
                  <a:cubicBezTo>
                    <a:pt x="6785" y="6023"/>
                    <a:pt x="6767" y="6016"/>
                    <a:pt x="6754" y="6010"/>
                  </a:cubicBezTo>
                  <a:lnTo>
                    <a:pt x="6170" y="5713"/>
                  </a:lnTo>
                  <a:cubicBezTo>
                    <a:pt x="6138" y="5695"/>
                    <a:pt x="6104" y="5687"/>
                    <a:pt x="6070" y="5687"/>
                  </a:cubicBezTo>
                  <a:cubicBezTo>
                    <a:pt x="6015" y="5687"/>
                    <a:pt x="5960" y="5710"/>
                    <a:pt x="5919" y="5750"/>
                  </a:cubicBezTo>
                  <a:cubicBezTo>
                    <a:pt x="5752" y="5926"/>
                    <a:pt x="5567" y="6084"/>
                    <a:pt x="5363" y="6214"/>
                  </a:cubicBezTo>
                  <a:cubicBezTo>
                    <a:pt x="5289" y="6269"/>
                    <a:pt x="5252" y="6362"/>
                    <a:pt x="5279" y="6455"/>
                  </a:cubicBezTo>
                  <a:lnTo>
                    <a:pt x="5483" y="7076"/>
                  </a:lnTo>
                  <a:cubicBezTo>
                    <a:pt x="5493" y="7123"/>
                    <a:pt x="5465" y="7179"/>
                    <a:pt x="5418" y="7197"/>
                  </a:cubicBezTo>
                  <a:lnTo>
                    <a:pt x="4454" y="7494"/>
                  </a:lnTo>
                  <a:cubicBezTo>
                    <a:pt x="4442" y="7498"/>
                    <a:pt x="4430" y="7500"/>
                    <a:pt x="4419" y="7500"/>
                  </a:cubicBezTo>
                  <a:cubicBezTo>
                    <a:pt x="4379" y="7500"/>
                    <a:pt x="4348" y="7475"/>
                    <a:pt x="4333" y="7438"/>
                  </a:cubicBezTo>
                  <a:lnTo>
                    <a:pt x="4138" y="6817"/>
                  </a:lnTo>
                  <a:cubicBezTo>
                    <a:pt x="4110" y="6724"/>
                    <a:pt x="4027" y="6668"/>
                    <a:pt x="3943" y="6668"/>
                  </a:cubicBezTo>
                  <a:lnTo>
                    <a:pt x="3934" y="6668"/>
                  </a:lnTo>
                  <a:cubicBezTo>
                    <a:pt x="3895" y="6670"/>
                    <a:pt x="3856" y="6671"/>
                    <a:pt x="3817" y="6671"/>
                  </a:cubicBezTo>
                  <a:cubicBezTo>
                    <a:pt x="3615" y="6671"/>
                    <a:pt x="3413" y="6650"/>
                    <a:pt x="3211" y="6603"/>
                  </a:cubicBezTo>
                  <a:cubicBezTo>
                    <a:pt x="3197" y="6601"/>
                    <a:pt x="3183" y="6599"/>
                    <a:pt x="3170" y="6599"/>
                  </a:cubicBezTo>
                  <a:cubicBezTo>
                    <a:pt x="3092" y="6599"/>
                    <a:pt x="3020" y="6644"/>
                    <a:pt x="2988" y="6715"/>
                  </a:cubicBezTo>
                  <a:lnTo>
                    <a:pt x="2682" y="7299"/>
                  </a:lnTo>
                  <a:cubicBezTo>
                    <a:pt x="2673" y="7318"/>
                    <a:pt x="2645" y="7336"/>
                    <a:pt x="2626" y="7336"/>
                  </a:cubicBezTo>
                  <a:cubicBezTo>
                    <a:pt x="2612" y="7341"/>
                    <a:pt x="2601" y="7343"/>
                    <a:pt x="2589" y="7343"/>
                  </a:cubicBezTo>
                  <a:cubicBezTo>
                    <a:pt x="2578" y="7343"/>
                    <a:pt x="2566" y="7341"/>
                    <a:pt x="2552" y="7336"/>
                  </a:cubicBezTo>
                  <a:lnTo>
                    <a:pt x="1652" y="6863"/>
                  </a:lnTo>
                  <a:cubicBezTo>
                    <a:pt x="1606" y="6845"/>
                    <a:pt x="1587" y="6789"/>
                    <a:pt x="1615" y="6743"/>
                  </a:cubicBezTo>
                  <a:lnTo>
                    <a:pt x="1921" y="6158"/>
                  </a:lnTo>
                  <a:cubicBezTo>
                    <a:pt x="1958" y="6075"/>
                    <a:pt x="1940" y="5973"/>
                    <a:pt x="1875" y="5908"/>
                  </a:cubicBezTo>
                  <a:cubicBezTo>
                    <a:pt x="1699" y="5750"/>
                    <a:pt x="1541" y="5555"/>
                    <a:pt x="1411" y="5360"/>
                  </a:cubicBezTo>
                  <a:cubicBezTo>
                    <a:pt x="1376" y="5298"/>
                    <a:pt x="1310" y="5266"/>
                    <a:pt x="1240" y="5266"/>
                  </a:cubicBezTo>
                  <a:cubicBezTo>
                    <a:pt x="1217" y="5266"/>
                    <a:pt x="1193" y="5270"/>
                    <a:pt x="1170" y="5277"/>
                  </a:cubicBezTo>
                  <a:lnTo>
                    <a:pt x="548" y="5472"/>
                  </a:lnTo>
                  <a:cubicBezTo>
                    <a:pt x="541" y="5473"/>
                    <a:pt x="533" y="5474"/>
                    <a:pt x="525" y="5474"/>
                  </a:cubicBezTo>
                  <a:cubicBezTo>
                    <a:pt x="485" y="5474"/>
                    <a:pt x="445" y="5453"/>
                    <a:pt x="437" y="5407"/>
                  </a:cubicBezTo>
                  <a:lnTo>
                    <a:pt x="131" y="4442"/>
                  </a:lnTo>
                  <a:cubicBezTo>
                    <a:pt x="121" y="4414"/>
                    <a:pt x="121" y="4396"/>
                    <a:pt x="131" y="4368"/>
                  </a:cubicBezTo>
                  <a:cubicBezTo>
                    <a:pt x="149" y="4349"/>
                    <a:pt x="168" y="4331"/>
                    <a:pt x="186" y="4321"/>
                  </a:cubicBezTo>
                  <a:lnTo>
                    <a:pt x="817" y="4127"/>
                  </a:lnTo>
                  <a:cubicBezTo>
                    <a:pt x="901" y="4099"/>
                    <a:pt x="966" y="4015"/>
                    <a:pt x="956" y="3922"/>
                  </a:cubicBezTo>
                  <a:cubicBezTo>
                    <a:pt x="947" y="3681"/>
                    <a:pt x="966" y="3440"/>
                    <a:pt x="1021" y="3199"/>
                  </a:cubicBezTo>
                  <a:cubicBezTo>
                    <a:pt x="1040" y="3115"/>
                    <a:pt x="994" y="3023"/>
                    <a:pt x="910" y="2976"/>
                  </a:cubicBezTo>
                  <a:lnTo>
                    <a:pt x="326" y="2670"/>
                  </a:lnTo>
                  <a:cubicBezTo>
                    <a:pt x="288" y="2652"/>
                    <a:pt x="270" y="2596"/>
                    <a:pt x="288" y="2549"/>
                  </a:cubicBezTo>
                  <a:lnTo>
                    <a:pt x="762" y="1650"/>
                  </a:lnTo>
                  <a:cubicBezTo>
                    <a:pt x="775" y="1615"/>
                    <a:pt x="810" y="1596"/>
                    <a:pt x="845" y="1596"/>
                  </a:cubicBezTo>
                  <a:cubicBezTo>
                    <a:pt x="858" y="1596"/>
                    <a:pt x="870" y="1598"/>
                    <a:pt x="882" y="1603"/>
                  </a:cubicBezTo>
                  <a:lnTo>
                    <a:pt x="1467" y="1909"/>
                  </a:lnTo>
                  <a:cubicBezTo>
                    <a:pt x="1498" y="1927"/>
                    <a:pt x="1532" y="1935"/>
                    <a:pt x="1566" y="1935"/>
                  </a:cubicBezTo>
                  <a:cubicBezTo>
                    <a:pt x="1622" y="1935"/>
                    <a:pt x="1677" y="1913"/>
                    <a:pt x="1717" y="1872"/>
                  </a:cubicBezTo>
                  <a:cubicBezTo>
                    <a:pt x="1875" y="1696"/>
                    <a:pt x="2070" y="1538"/>
                    <a:pt x="2264" y="1399"/>
                  </a:cubicBezTo>
                  <a:cubicBezTo>
                    <a:pt x="2348" y="1353"/>
                    <a:pt x="2385" y="1260"/>
                    <a:pt x="2348" y="1167"/>
                  </a:cubicBezTo>
                  <a:lnTo>
                    <a:pt x="2153" y="546"/>
                  </a:lnTo>
                  <a:cubicBezTo>
                    <a:pt x="2144" y="518"/>
                    <a:pt x="2153" y="490"/>
                    <a:pt x="2162" y="472"/>
                  </a:cubicBezTo>
                  <a:cubicBezTo>
                    <a:pt x="2172" y="453"/>
                    <a:pt x="2190" y="434"/>
                    <a:pt x="2218" y="425"/>
                  </a:cubicBezTo>
                  <a:lnTo>
                    <a:pt x="3183" y="119"/>
                  </a:lnTo>
                  <a:cubicBezTo>
                    <a:pt x="3190" y="117"/>
                    <a:pt x="3198" y="117"/>
                    <a:pt x="3206" y="117"/>
                  </a:cubicBezTo>
                  <a:close/>
                  <a:moveTo>
                    <a:pt x="3203" y="1"/>
                  </a:moveTo>
                  <a:cubicBezTo>
                    <a:pt x="3184" y="1"/>
                    <a:pt x="3165" y="3"/>
                    <a:pt x="3146" y="8"/>
                  </a:cubicBezTo>
                  <a:lnTo>
                    <a:pt x="2181" y="314"/>
                  </a:lnTo>
                  <a:cubicBezTo>
                    <a:pt x="2070" y="351"/>
                    <a:pt x="2005" y="472"/>
                    <a:pt x="2042" y="574"/>
                  </a:cubicBezTo>
                  <a:lnTo>
                    <a:pt x="2237" y="1204"/>
                  </a:lnTo>
                  <a:cubicBezTo>
                    <a:pt x="2255" y="1241"/>
                    <a:pt x="2237" y="1288"/>
                    <a:pt x="2209" y="1306"/>
                  </a:cubicBezTo>
                  <a:cubicBezTo>
                    <a:pt x="1995" y="1446"/>
                    <a:pt x="1801" y="1603"/>
                    <a:pt x="1624" y="1789"/>
                  </a:cubicBezTo>
                  <a:cubicBezTo>
                    <a:pt x="1612" y="1807"/>
                    <a:pt x="1589" y="1817"/>
                    <a:pt x="1564" y="1817"/>
                  </a:cubicBezTo>
                  <a:cubicBezTo>
                    <a:pt x="1550" y="1817"/>
                    <a:pt x="1535" y="1814"/>
                    <a:pt x="1522" y="1807"/>
                  </a:cubicBezTo>
                  <a:lnTo>
                    <a:pt x="938" y="1511"/>
                  </a:lnTo>
                  <a:cubicBezTo>
                    <a:pt x="906" y="1493"/>
                    <a:pt x="871" y="1485"/>
                    <a:pt x="837" y="1485"/>
                  </a:cubicBezTo>
                  <a:cubicBezTo>
                    <a:pt x="762" y="1485"/>
                    <a:pt x="691" y="1524"/>
                    <a:pt x="660" y="1594"/>
                  </a:cubicBezTo>
                  <a:lnTo>
                    <a:pt x="186" y="2494"/>
                  </a:lnTo>
                  <a:cubicBezTo>
                    <a:pt x="140" y="2596"/>
                    <a:pt x="177" y="2726"/>
                    <a:pt x="279" y="2781"/>
                  </a:cubicBezTo>
                  <a:lnTo>
                    <a:pt x="864" y="3078"/>
                  </a:lnTo>
                  <a:cubicBezTo>
                    <a:pt x="891" y="3097"/>
                    <a:pt x="919" y="3143"/>
                    <a:pt x="910" y="3180"/>
                  </a:cubicBezTo>
                  <a:cubicBezTo>
                    <a:pt x="854" y="3421"/>
                    <a:pt x="836" y="3681"/>
                    <a:pt x="845" y="3932"/>
                  </a:cubicBezTo>
                  <a:cubicBezTo>
                    <a:pt x="845" y="3969"/>
                    <a:pt x="817" y="4006"/>
                    <a:pt x="780" y="4015"/>
                  </a:cubicBezTo>
                  <a:lnTo>
                    <a:pt x="149" y="4219"/>
                  </a:lnTo>
                  <a:cubicBezTo>
                    <a:pt x="103" y="4229"/>
                    <a:pt x="57" y="4266"/>
                    <a:pt x="29" y="4321"/>
                  </a:cubicBezTo>
                  <a:cubicBezTo>
                    <a:pt x="1" y="4368"/>
                    <a:pt x="1" y="4423"/>
                    <a:pt x="19" y="4479"/>
                  </a:cubicBezTo>
                  <a:lnTo>
                    <a:pt x="326" y="5444"/>
                  </a:lnTo>
                  <a:cubicBezTo>
                    <a:pt x="348" y="5534"/>
                    <a:pt x="431" y="5593"/>
                    <a:pt x="521" y="5593"/>
                  </a:cubicBezTo>
                  <a:cubicBezTo>
                    <a:pt x="542" y="5593"/>
                    <a:pt x="564" y="5590"/>
                    <a:pt x="585" y="5583"/>
                  </a:cubicBezTo>
                  <a:lnTo>
                    <a:pt x="1207" y="5388"/>
                  </a:lnTo>
                  <a:cubicBezTo>
                    <a:pt x="1220" y="5383"/>
                    <a:pt x="1232" y="5381"/>
                    <a:pt x="1244" y="5381"/>
                  </a:cubicBezTo>
                  <a:cubicBezTo>
                    <a:pt x="1273" y="5381"/>
                    <a:pt x="1298" y="5396"/>
                    <a:pt x="1318" y="5416"/>
                  </a:cubicBezTo>
                  <a:cubicBezTo>
                    <a:pt x="1448" y="5629"/>
                    <a:pt x="1615" y="5824"/>
                    <a:pt x="1801" y="6000"/>
                  </a:cubicBezTo>
                  <a:cubicBezTo>
                    <a:pt x="1828" y="6028"/>
                    <a:pt x="1838" y="6065"/>
                    <a:pt x="1819" y="6102"/>
                  </a:cubicBezTo>
                  <a:lnTo>
                    <a:pt x="1513" y="6687"/>
                  </a:lnTo>
                  <a:cubicBezTo>
                    <a:pt x="1457" y="6789"/>
                    <a:pt x="1504" y="6919"/>
                    <a:pt x="1606" y="6965"/>
                  </a:cubicBezTo>
                  <a:lnTo>
                    <a:pt x="2506" y="7438"/>
                  </a:lnTo>
                  <a:cubicBezTo>
                    <a:pt x="2531" y="7454"/>
                    <a:pt x="2559" y="7460"/>
                    <a:pt x="2589" y="7460"/>
                  </a:cubicBezTo>
                  <a:cubicBezTo>
                    <a:pt x="2613" y="7460"/>
                    <a:pt x="2638" y="7456"/>
                    <a:pt x="2663" y="7448"/>
                  </a:cubicBezTo>
                  <a:cubicBezTo>
                    <a:pt x="2719" y="7438"/>
                    <a:pt x="2756" y="7401"/>
                    <a:pt x="2784" y="7346"/>
                  </a:cubicBezTo>
                  <a:lnTo>
                    <a:pt x="3090" y="6770"/>
                  </a:lnTo>
                  <a:cubicBezTo>
                    <a:pt x="3106" y="6738"/>
                    <a:pt x="3136" y="6713"/>
                    <a:pt x="3174" y="6713"/>
                  </a:cubicBezTo>
                  <a:cubicBezTo>
                    <a:pt x="3180" y="6713"/>
                    <a:pt x="3186" y="6713"/>
                    <a:pt x="3192" y="6715"/>
                  </a:cubicBezTo>
                  <a:cubicBezTo>
                    <a:pt x="3394" y="6761"/>
                    <a:pt x="3603" y="6782"/>
                    <a:pt x="3812" y="6782"/>
                  </a:cubicBezTo>
                  <a:cubicBezTo>
                    <a:pt x="3853" y="6782"/>
                    <a:pt x="3894" y="6781"/>
                    <a:pt x="3934" y="6780"/>
                  </a:cubicBezTo>
                  <a:cubicBezTo>
                    <a:pt x="3981" y="6780"/>
                    <a:pt x="4018" y="6807"/>
                    <a:pt x="4027" y="6845"/>
                  </a:cubicBezTo>
                  <a:lnTo>
                    <a:pt x="4222" y="7475"/>
                  </a:lnTo>
                  <a:cubicBezTo>
                    <a:pt x="4250" y="7559"/>
                    <a:pt x="4333" y="7615"/>
                    <a:pt x="4426" y="7615"/>
                  </a:cubicBezTo>
                  <a:lnTo>
                    <a:pt x="4482" y="7615"/>
                  </a:lnTo>
                  <a:lnTo>
                    <a:pt x="5456" y="7308"/>
                  </a:lnTo>
                  <a:cubicBezTo>
                    <a:pt x="5567" y="7271"/>
                    <a:pt x="5623" y="7151"/>
                    <a:pt x="5585" y="7039"/>
                  </a:cubicBezTo>
                  <a:lnTo>
                    <a:pt x="5391" y="6418"/>
                  </a:lnTo>
                  <a:cubicBezTo>
                    <a:pt x="5381" y="6381"/>
                    <a:pt x="5391" y="6334"/>
                    <a:pt x="5428" y="6316"/>
                  </a:cubicBezTo>
                  <a:cubicBezTo>
                    <a:pt x="5641" y="6177"/>
                    <a:pt x="5836" y="6010"/>
                    <a:pt x="6003" y="5824"/>
                  </a:cubicBezTo>
                  <a:cubicBezTo>
                    <a:pt x="6019" y="5808"/>
                    <a:pt x="6042" y="5798"/>
                    <a:pt x="6065" y="5798"/>
                  </a:cubicBezTo>
                  <a:cubicBezTo>
                    <a:pt x="6082" y="5798"/>
                    <a:pt x="6099" y="5803"/>
                    <a:pt x="6114" y="5815"/>
                  </a:cubicBezTo>
                  <a:lnTo>
                    <a:pt x="6699" y="6112"/>
                  </a:lnTo>
                  <a:cubicBezTo>
                    <a:pt x="6728" y="6129"/>
                    <a:pt x="6761" y="6136"/>
                    <a:pt x="6796" y="6136"/>
                  </a:cubicBezTo>
                  <a:cubicBezTo>
                    <a:pt x="6816" y="6136"/>
                    <a:pt x="6836" y="6134"/>
                    <a:pt x="6856" y="6130"/>
                  </a:cubicBezTo>
                  <a:cubicBezTo>
                    <a:pt x="6903" y="6112"/>
                    <a:pt x="6949" y="6075"/>
                    <a:pt x="6977" y="6028"/>
                  </a:cubicBezTo>
                  <a:lnTo>
                    <a:pt x="7441" y="5128"/>
                  </a:lnTo>
                  <a:cubicBezTo>
                    <a:pt x="7496" y="5026"/>
                    <a:pt x="7459" y="4896"/>
                    <a:pt x="7357" y="4841"/>
                  </a:cubicBezTo>
                  <a:lnTo>
                    <a:pt x="6773" y="4544"/>
                  </a:lnTo>
                  <a:cubicBezTo>
                    <a:pt x="6736" y="4525"/>
                    <a:pt x="6717" y="4479"/>
                    <a:pt x="6727" y="4442"/>
                  </a:cubicBezTo>
                  <a:cubicBezTo>
                    <a:pt x="6782" y="4191"/>
                    <a:pt x="6801" y="3941"/>
                    <a:pt x="6791" y="3691"/>
                  </a:cubicBezTo>
                  <a:cubicBezTo>
                    <a:pt x="6791" y="3653"/>
                    <a:pt x="6819" y="3616"/>
                    <a:pt x="6856" y="3598"/>
                  </a:cubicBezTo>
                  <a:lnTo>
                    <a:pt x="7478" y="3403"/>
                  </a:lnTo>
                  <a:cubicBezTo>
                    <a:pt x="7589" y="3366"/>
                    <a:pt x="7654" y="3255"/>
                    <a:pt x="7617" y="3143"/>
                  </a:cubicBezTo>
                  <a:lnTo>
                    <a:pt x="7311" y="2178"/>
                  </a:lnTo>
                  <a:cubicBezTo>
                    <a:pt x="7281" y="2088"/>
                    <a:pt x="7202" y="2029"/>
                    <a:pt x="7115" y="2029"/>
                  </a:cubicBezTo>
                  <a:cubicBezTo>
                    <a:pt x="7094" y="2029"/>
                    <a:pt x="7073" y="2032"/>
                    <a:pt x="7051" y="2039"/>
                  </a:cubicBezTo>
                  <a:lnTo>
                    <a:pt x="6420" y="2234"/>
                  </a:lnTo>
                  <a:cubicBezTo>
                    <a:pt x="6410" y="2239"/>
                    <a:pt x="6400" y="2241"/>
                    <a:pt x="6389" y="2241"/>
                  </a:cubicBezTo>
                  <a:cubicBezTo>
                    <a:pt x="6360" y="2241"/>
                    <a:pt x="6332" y="2224"/>
                    <a:pt x="6318" y="2197"/>
                  </a:cubicBezTo>
                  <a:cubicBezTo>
                    <a:pt x="6179" y="1984"/>
                    <a:pt x="6021" y="1798"/>
                    <a:pt x="5836" y="1622"/>
                  </a:cubicBezTo>
                  <a:cubicBezTo>
                    <a:pt x="5808" y="1594"/>
                    <a:pt x="5799" y="1548"/>
                    <a:pt x="5817" y="1511"/>
                  </a:cubicBezTo>
                  <a:lnTo>
                    <a:pt x="6124" y="935"/>
                  </a:lnTo>
                  <a:cubicBezTo>
                    <a:pt x="6142" y="880"/>
                    <a:pt x="6151" y="824"/>
                    <a:pt x="6133" y="778"/>
                  </a:cubicBezTo>
                  <a:cubicBezTo>
                    <a:pt x="6114" y="722"/>
                    <a:pt x="6077" y="676"/>
                    <a:pt x="6031" y="648"/>
                  </a:cubicBezTo>
                  <a:lnTo>
                    <a:pt x="5131" y="184"/>
                  </a:lnTo>
                  <a:cubicBezTo>
                    <a:pt x="5096" y="166"/>
                    <a:pt x="5060" y="160"/>
                    <a:pt x="5027" y="160"/>
                  </a:cubicBezTo>
                  <a:cubicBezTo>
                    <a:pt x="5008" y="160"/>
                    <a:pt x="4990" y="162"/>
                    <a:pt x="4973" y="165"/>
                  </a:cubicBezTo>
                  <a:cubicBezTo>
                    <a:pt x="4918" y="184"/>
                    <a:pt x="4871" y="221"/>
                    <a:pt x="4853" y="267"/>
                  </a:cubicBezTo>
                  <a:lnTo>
                    <a:pt x="4546" y="852"/>
                  </a:lnTo>
                  <a:cubicBezTo>
                    <a:pt x="4531" y="883"/>
                    <a:pt x="4497" y="901"/>
                    <a:pt x="4464" y="901"/>
                  </a:cubicBezTo>
                  <a:cubicBezTo>
                    <a:pt x="4457" y="901"/>
                    <a:pt x="4451" y="900"/>
                    <a:pt x="4444" y="898"/>
                  </a:cubicBezTo>
                  <a:cubicBezTo>
                    <a:pt x="4234" y="858"/>
                    <a:pt x="4010" y="832"/>
                    <a:pt x="3790" y="832"/>
                  </a:cubicBezTo>
                  <a:cubicBezTo>
                    <a:pt x="3758" y="832"/>
                    <a:pt x="3725" y="832"/>
                    <a:pt x="3693" y="833"/>
                  </a:cubicBezTo>
                  <a:cubicBezTo>
                    <a:pt x="3689" y="834"/>
                    <a:pt x="3685" y="835"/>
                    <a:pt x="3681" y="835"/>
                  </a:cubicBezTo>
                  <a:cubicBezTo>
                    <a:pt x="3648" y="835"/>
                    <a:pt x="3618" y="802"/>
                    <a:pt x="3610" y="768"/>
                  </a:cubicBezTo>
                  <a:lnTo>
                    <a:pt x="3405" y="147"/>
                  </a:lnTo>
                  <a:cubicBezTo>
                    <a:pt x="3382" y="55"/>
                    <a:pt x="3296" y="1"/>
                    <a:pt x="3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8"/>
            <p:cNvSpPr/>
            <p:nvPr/>
          </p:nvSpPr>
          <p:spPr>
            <a:xfrm>
              <a:off x="831825" y="2596225"/>
              <a:ext cx="95800" cy="95400"/>
            </a:xfrm>
            <a:custGeom>
              <a:avLst/>
              <a:gdLst/>
              <a:ahLst/>
              <a:cxnLst/>
              <a:rect l="l" t="t" r="r" b="b"/>
              <a:pathLst>
                <a:path w="3832" h="3816" extrusionOk="0">
                  <a:moveTo>
                    <a:pt x="1927" y="1036"/>
                  </a:moveTo>
                  <a:cubicBezTo>
                    <a:pt x="1977" y="1036"/>
                    <a:pt x="2028" y="1040"/>
                    <a:pt x="2078" y="1049"/>
                  </a:cubicBezTo>
                  <a:cubicBezTo>
                    <a:pt x="2607" y="1151"/>
                    <a:pt x="2922" y="1698"/>
                    <a:pt x="2737" y="2199"/>
                  </a:cubicBezTo>
                  <a:cubicBezTo>
                    <a:pt x="2615" y="2550"/>
                    <a:pt x="2278" y="2779"/>
                    <a:pt x="1914" y="2779"/>
                  </a:cubicBezTo>
                  <a:cubicBezTo>
                    <a:pt x="1864" y="2779"/>
                    <a:pt x="1814" y="2774"/>
                    <a:pt x="1763" y="2765"/>
                  </a:cubicBezTo>
                  <a:cubicBezTo>
                    <a:pt x="1234" y="2663"/>
                    <a:pt x="919" y="2116"/>
                    <a:pt x="1104" y="1615"/>
                  </a:cubicBezTo>
                  <a:cubicBezTo>
                    <a:pt x="1227" y="1265"/>
                    <a:pt x="1564" y="1036"/>
                    <a:pt x="1927" y="1036"/>
                  </a:cubicBezTo>
                  <a:close/>
                  <a:moveTo>
                    <a:pt x="1967" y="1"/>
                  </a:moveTo>
                  <a:cubicBezTo>
                    <a:pt x="1921" y="1"/>
                    <a:pt x="1884" y="29"/>
                    <a:pt x="1874" y="66"/>
                  </a:cubicBezTo>
                  <a:lnTo>
                    <a:pt x="1828" y="390"/>
                  </a:lnTo>
                  <a:cubicBezTo>
                    <a:pt x="1819" y="428"/>
                    <a:pt x="1791" y="446"/>
                    <a:pt x="1763" y="455"/>
                  </a:cubicBezTo>
                  <a:cubicBezTo>
                    <a:pt x="1633" y="465"/>
                    <a:pt x="1512" y="493"/>
                    <a:pt x="1401" y="539"/>
                  </a:cubicBezTo>
                  <a:cubicBezTo>
                    <a:pt x="1392" y="541"/>
                    <a:pt x="1383" y="542"/>
                    <a:pt x="1374" y="542"/>
                  </a:cubicBezTo>
                  <a:cubicBezTo>
                    <a:pt x="1347" y="542"/>
                    <a:pt x="1322" y="532"/>
                    <a:pt x="1308" y="511"/>
                  </a:cubicBezTo>
                  <a:lnTo>
                    <a:pt x="1123" y="242"/>
                  </a:lnTo>
                  <a:cubicBezTo>
                    <a:pt x="1107" y="226"/>
                    <a:pt x="1084" y="216"/>
                    <a:pt x="1061" y="216"/>
                  </a:cubicBezTo>
                  <a:cubicBezTo>
                    <a:pt x="1044" y="216"/>
                    <a:pt x="1027" y="221"/>
                    <a:pt x="1011" y="233"/>
                  </a:cubicBezTo>
                  <a:lnTo>
                    <a:pt x="603" y="530"/>
                  </a:lnTo>
                  <a:cubicBezTo>
                    <a:pt x="566" y="548"/>
                    <a:pt x="557" y="604"/>
                    <a:pt x="585" y="632"/>
                  </a:cubicBezTo>
                  <a:lnTo>
                    <a:pt x="780" y="901"/>
                  </a:lnTo>
                  <a:cubicBezTo>
                    <a:pt x="798" y="929"/>
                    <a:pt x="798" y="966"/>
                    <a:pt x="770" y="993"/>
                  </a:cubicBezTo>
                  <a:cubicBezTo>
                    <a:pt x="696" y="1086"/>
                    <a:pt x="631" y="1188"/>
                    <a:pt x="575" y="1309"/>
                  </a:cubicBezTo>
                  <a:cubicBezTo>
                    <a:pt x="568" y="1332"/>
                    <a:pt x="541" y="1348"/>
                    <a:pt x="517" y="1348"/>
                  </a:cubicBezTo>
                  <a:cubicBezTo>
                    <a:pt x="511" y="1348"/>
                    <a:pt x="506" y="1348"/>
                    <a:pt x="501" y="1346"/>
                  </a:cubicBezTo>
                  <a:lnTo>
                    <a:pt x="177" y="1300"/>
                  </a:lnTo>
                  <a:cubicBezTo>
                    <a:pt x="170" y="1298"/>
                    <a:pt x="165" y="1298"/>
                    <a:pt x="159" y="1298"/>
                  </a:cubicBezTo>
                  <a:cubicBezTo>
                    <a:pt x="121" y="1298"/>
                    <a:pt x="92" y="1323"/>
                    <a:pt x="84" y="1355"/>
                  </a:cubicBezTo>
                  <a:lnTo>
                    <a:pt x="10" y="1865"/>
                  </a:lnTo>
                  <a:cubicBezTo>
                    <a:pt x="0" y="1903"/>
                    <a:pt x="28" y="1940"/>
                    <a:pt x="75" y="1949"/>
                  </a:cubicBezTo>
                  <a:lnTo>
                    <a:pt x="399" y="2005"/>
                  </a:lnTo>
                  <a:cubicBezTo>
                    <a:pt x="427" y="2005"/>
                    <a:pt x="455" y="2032"/>
                    <a:pt x="455" y="2070"/>
                  </a:cubicBezTo>
                  <a:cubicBezTo>
                    <a:pt x="473" y="2190"/>
                    <a:pt x="501" y="2311"/>
                    <a:pt x="548" y="2431"/>
                  </a:cubicBezTo>
                  <a:cubicBezTo>
                    <a:pt x="557" y="2459"/>
                    <a:pt x="548" y="2496"/>
                    <a:pt x="520" y="2515"/>
                  </a:cubicBezTo>
                  <a:lnTo>
                    <a:pt x="251" y="2710"/>
                  </a:lnTo>
                  <a:cubicBezTo>
                    <a:pt x="214" y="2728"/>
                    <a:pt x="204" y="2775"/>
                    <a:pt x="232" y="2812"/>
                  </a:cubicBezTo>
                  <a:lnTo>
                    <a:pt x="529" y="3229"/>
                  </a:lnTo>
                  <a:cubicBezTo>
                    <a:pt x="545" y="3245"/>
                    <a:pt x="568" y="3255"/>
                    <a:pt x="591" y="3255"/>
                  </a:cubicBezTo>
                  <a:cubicBezTo>
                    <a:pt x="608" y="3255"/>
                    <a:pt x="625" y="3250"/>
                    <a:pt x="640" y="3238"/>
                  </a:cubicBezTo>
                  <a:lnTo>
                    <a:pt x="900" y="3053"/>
                  </a:lnTo>
                  <a:cubicBezTo>
                    <a:pt x="914" y="3044"/>
                    <a:pt x="930" y="3039"/>
                    <a:pt x="947" y="3039"/>
                  </a:cubicBezTo>
                  <a:cubicBezTo>
                    <a:pt x="963" y="3039"/>
                    <a:pt x="979" y="3044"/>
                    <a:pt x="993" y="3053"/>
                  </a:cubicBezTo>
                  <a:cubicBezTo>
                    <a:pt x="1086" y="3127"/>
                    <a:pt x="1197" y="3192"/>
                    <a:pt x="1308" y="3248"/>
                  </a:cubicBezTo>
                  <a:cubicBezTo>
                    <a:pt x="1336" y="3257"/>
                    <a:pt x="1355" y="3294"/>
                    <a:pt x="1355" y="3322"/>
                  </a:cubicBezTo>
                  <a:lnTo>
                    <a:pt x="1299" y="3647"/>
                  </a:lnTo>
                  <a:cubicBezTo>
                    <a:pt x="1290" y="3693"/>
                    <a:pt x="1327" y="3730"/>
                    <a:pt x="1364" y="3739"/>
                  </a:cubicBezTo>
                  <a:lnTo>
                    <a:pt x="1865" y="3814"/>
                  </a:lnTo>
                  <a:cubicBezTo>
                    <a:pt x="1871" y="3815"/>
                    <a:pt x="1877" y="3815"/>
                    <a:pt x="1883" y="3815"/>
                  </a:cubicBezTo>
                  <a:cubicBezTo>
                    <a:pt x="1921" y="3815"/>
                    <a:pt x="1950" y="3790"/>
                    <a:pt x="1958" y="3758"/>
                  </a:cubicBezTo>
                  <a:lnTo>
                    <a:pt x="2004" y="3433"/>
                  </a:lnTo>
                  <a:cubicBezTo>
                    <a:pt x="2013" y="3396"/>
                    <a:pt x="2041" y="3368"/>
                    <a:pt x="2069" y="3368"/>
                  </a:cubicBezTo>
                  <a:cubicBezTo>
                    <a:pt x="2199" y="3350"/>
                    <a:pt x="2320" y="3322"/>
                    <a:pt x="2431" y="3276"/>
                  </a:cubicBezTo>
                  <a:cubicBezTo>
                    <a:pt x="2440" y="3273"/>
                    <a:pt x="2449" y="3272"/>
                    <a:pt x="2457" y="3272"/>
                  </a:cubicBezTo>
                  <a:cubicBezTo>
                    <a:pt x="2482" y="3272"/>
                    <a:pt x="2503" y="3282"/>
                    <a:pt x="2524" y="3303"/>
                  </a:cubicBezTo>
                  <a:lnTo>
                    <a:pt x="2709" y="3572"/>
                  </a:lnTo>
                  <a:cubicBezTo>
                    <a:pt x="2726" y="3595"/>
                    <a:pt x="2750" y="3607"/>
                    <a:pt x="2774" y="3607"/>
                  </a:cubicBezTo>
                  <a:cubicBezTo>
                    <a:pt x="2790" y="3607"/>
                    <a:pt x="2806" y="3602"/>
                    <a:pt x="2820" y="3591"/>
                  </a:cubicBezTo>
                  <a:lnTo>
                    <a:pt x="3229" y="3294"/>
                  </a:lnTo>
                  <a:cubicBezTo>
                    <a:pt x="3266" y="3266"/>
                    <a:pt x="3275" y="3220"/>
                    <a:pt x="3247" y="3183"/>
                  </a:cubicBezTo>
                  <a:lnTo>
                    <a:pt x="3052" y="2923"/>
                  </a:lnTo>
                  <a:cubicBezTo>
                    <a:pt x="3034" y="2895"/>
                    <a:pt x="3034" y="2858"/>
                    <a:pt x="3052" y="2830"/>
                  </a:cubicBezTo>
                  <a:cubicBezTo>
                    <a:pt x="3136" y="2737"/>
                    <a:pt x="3201" y="2626"/>
                    <a:pt x="3247" y="2515"/>
                  </a:cubicBezTo>
                  <a:cubicBezTo>
                    <a:pt x="3266" y="2487"/>
                    <a:pt x="3294" y="2468"/>
                    <a:pt x="3331" y="2468"/>
                  </a:cubicBezTo>
                  <a:lnTo>
                    <a:pt x="3655" y="2524"/>
                  </a:lnTo>
                  <a:cubicBezTo>
                    <a:pt x="3661" y="2525"/>
                    <a:pt x="3667" y="2526"/>
                    <a:pt x="3673" y="2526"/>
                  </a:cubicBezTo>
                  <a:cubicBezTo>
                    <a:pt x="3711" y="2526"/>
                    <a:pt x="3739" y="2500"/>
                    <a:pt x="3739" y="2459"/>
                  </a:cubicBezTo>
                  <a:lnTo>
                    <a:pt x="3822" y="1958"/>
                  </a:lnTo>
                  <a:cubicBezTo>
                    <a:pt x="3832" y="1921"/>
                    <a:pt x="3804" y="1875"/>
                    <a:pt x="3757" y="1875"/>
                  </a:cubicBezTo>
                  <a:lnTo>
                    <a:pt x="3433" y="1819"/>
                  </a:lnTo>
                  <a:cubicBezTo>
                    <a:pt x="3405" y="1810"/>
                    <a:pt x="3377" y="1791"/>
                    <a:pt x="3377" y="1754"/>
                  </a:cubicBezTo>
                  <a:cubicBezTo>
                    <a:pt x="3359" y="1634"/>
                    <a:pt x="3331" y="1513"/>
                    <a:pt x="3284" y="1392"/>
                  </a:cubicBezTo>
                  <a:cubicBezTo>
                    <a:pt x="3275" y="1365"/>
                    <a:pt x="3284" y="1327"/>
                    <a:pt x="3312" y="1309"/>
                  </a:cubicBezTo>
                  <a:lnTo>
                    <a:pt x="3581" y="1114"/>
                  </a:lnTo>
                  <a:cubicBezTo>
                    <a:pt x="3609" y="1086"/>
                    <a:pt x="3618" y="1040"/>
                    <a:pt x="3600" y="1012"/>
                  </a:cubicBezTo>
                  <a:lnTo>
                    <a:pt x="3294" y="595"/>
                  </a:lnTo>
                  <a:cubicBezTo>
                    <a:pt x="3282" y="577"/>
                    <a:pt x="3258" y="566"/>
                    <a:pt x="3233" y="566"/>
                  </a:cubicBezTo>
                  <a:cubicBezTo>
                    <a:pt x="3219" y="566"/>
                    <a:pt x="3205" y="569"/>
                    <a:pt x="3192" y="576"/>
                  </a:cubicBezTo>
                  <a:lnTo>
                    <a:pt x="2922" y="771"/>
                  </a:lnTo>
                  <a:cubicBezTo>
                    <a:pt x="2913" y="780"/>
                    <a:pt x="2897" y="785"/>
                    <a:pt x="2881" y="785"/>
                  </a:cubicBezTo>
                  <a:cubicBezTo>
                    <a:pt x="2865" y="785"/>
                    <a:pt x="2848" y="780"/>
                    <a:pt x="2839" y="771"/>
                  </a:cubicBezTo>
                  <a:cubicBezTo>
                    <a:pt x="2737" y="697"/>
                    <a:pt x="2635" y="632"/>
                    <a:pt x="2524" y="576"/>
                  </a:cubicBezTo>
                  <a:cubicBezTo>
                    <a:pt x="2486" y="557"/>
                    <a:pt x="2468" y="530"/>
                    <a:pt x="2477" y="493"/>
                  </a:cubicBezTo>
                  <a:lnTo>
                    <a:pt x="2533" y="168"/>
                  </a:lnTo>
                  <a:cubicBezTo>
                    <a:pt x="2533" y="131"/>
                    <a:pt x="2505" y="94"/>
                    <a:pt x="2468" y="84"/>
                  </a:cubicBez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830200" y="2594850"/>
              <a:ext cx="98825" cy="98350"/>
            </a:xfrm>
            <a:custGeom>
              <a:avLst/>
              <a:gdLst/>
              <a:ahLst/>
              <a:cxnLst/>
              <a:rect l="l" t="t" r="r" b="b"/>
              <a:pathLst>
                <a:path w="3953" h="3934" extrusionOk="0">
                  <a:moveTo>
                    <a:pt x="1986" y="1151"/>
                  </a:moveTo>
                  <a:cubicBezTo>
                    <a:pt x="2032" y="1151"/>
                    <a:pt x="2088" y="1160"/>
                    <a:pt x="2134" y="1160"/>
                  </a:cubicBezTo>
                  <a:cubicBezTo>
                    <a:pt x="2366" y="1206"/>
                    <a:pt x="2570" y="1355"/>
                    <a:pt x="2691" y="1559"/>
                  </a:cubicBezTo>
                  <a:cubicBezTo>
                    <a:pt x="2811" y="1763"/>
                    <a:pt x="2830" y="2013"/>
                    <a:pt x="2746" y="2236"/>
                  </a:cubicBezTo>
                  <a:cubicBezTo>
                    <a:pt x="2632" y="2564"/>
                    <a:pt x="2314" y="2776"/>
                    <a:pt x="1973" y="2776"/>
                  </a:cubicBezTo>
                  <a:cubicBezTo>
                    <a:pt x="1928" y="2776"/>
                    <a:pt x="1882" y="2772"/>
                    <a:pt x="1837" y="2765"/>
                  </a:cubicBezTo>
                  <a:cubicBezTo>
                    <a:pt x="1605" y="2718"/>
                    <a:pt x="1401" y="2570"/>
                    <a:pt x="1281" y="2366"/>
                  </a:cubicBezTo>
                  <a:cubicBezTo>
                    <a:pt x="1160" y="2162"/>
                    <a:pt x="1141" y="1911"/>
                    <a:pt x="1225" y="1689"/>
                  </a:cubicBezTo>
                  <a:cubicBezTo>
                    <a:pt x="1336" y="1364"/>
                    <a:pt x="1652" y="1151"/>
                    <a:pt x="1986" y="1151"/>
                  </a:cubicBezTo>
                  <a:close/>
                  <a:moveTo>
                    <a:pt x="1985" y="1033"/>
                  </a:moveTo>
                  <a:cubicBezTo>
                    <a:pt x="1600" y="1033"/>
                    <a:pt x="1243" y="1278"/>
                    <a:pt x="1114" y="1651"/>
                  </a:cubicBezTo>
                  <a:cubicBezTo>
                    <a:pt x="1021" y="1902"/>
                    <a:pt x="1049" y="2189"/>
                    <a:pt x="1179" y="2421"/>
                  </a:cubicBezTo>
                  <a:cubicBezTo>
                    <a:pt x="1318" y="2663"/>
                    <a:pt x="1550" y="2830"/>
                    <a:pt x="1819" y="2876"/>
                  </a:cubicBezTo>
                  <a:cubicBezTo>
                    <a:pt x="1874" y="2885"/>
                    <a:pt x="1930" y="2895"/>
                    <a:pt x="1986" y="2895"/>
                  </a:cubicBezTo>
                  <a:cubicBezTo>
                    <a:pt x="2366" y="2895"/>
                    <a:pt x="2728" y="2653"/>
                    <a:pt x="2858" y="2282"/>
                  </a:cubicBezTo>
                  <a:cubicBezTo>
                    <a:pt x="2950" y="2023"/>
                    <a:pt x="2923" y="1735"/>
                    <a:pt x="2793" y="1503"/>
                  </a:cubicBezTo>
                  <a:cubicBezTo>
                    <a:pt x="2654" y="1262"/>
                    <a:pt x="2422" y="1104"/>
                    <a:pt x="2153" y="1048"/>
                  </a:cubicBezTo>
                  <a:cubicBezTo>
                    <a:pt x="2097" y="1038"/>
                    <a:pt x="2041" y="1033"/>
                    <a:pt x="1985" y="1033"/>
                  </a:cubicBezTo>
                  <a:close/>
                  <a:moveTo>
                    <a:pt x="2013" y="112"/>
                  </a:moveTo>
                  <a:lnTo>
                    <a:pt x="2524" y="195"/>
                  </a:lnTo>
                  <a:cubicBezTo>
                    <a:pt x="2524" y="195"/>
                    <a:pt x="2533" y="204"/>
                    <a:pt x="2533" y="204"/>
                  </a:cubicBezTo>
                  <a:cubicBezTo>
                    <a:pt x="2533" y="204"/>
                    <a:pt x="2533" y="214"/>
                    <a:pt x="2533" y="214"/>
                  </a:cubicBezTo>
                  <a:lnTo>
                    <a:pt x="2487" y="538"/>
                  </a:lnTo>
                  <a:cubicBezTo>
                    <a:pt x="2477" y="603"/>
                    <a:pt x="2505" y="659"/>
                    <a:pt x="2561" y="687"/>
                  </a:cubicBezTo>
                  <a:cubicBezTo>
                    <a:pt x="2672" y="733"/>
                    <a:pt x="2774" y="798"/>
                    <a:pt x="2867" y="872"/>
                  </a:cubicBezTo>
                  <a:cubicBezTo>
                    <a:pt x="2890" y="891"/>
                    <a:pt x="2918" y="900"/>
                    <a:pt x="2946" y="900"/>
                  </a:cubicBezTo>
                  <a:cubicBezTo>
                    <a:pt x="2974" y="900"/>
                    <a:pt x="3001" y="891"/>
                    <a:pt x="3025" y="872"/>
                  </a:cubicBezTo>
                  <a:lnTo>
                    <a:pt x="3294" y="677"/>
                  </a:lnTo>
                  <a:cubicBezTo>
                    <a:pt x="3294" y="677"/>
                    <a:pt x="3312" y="677"/>
                    <a:pt x="3312" y="687"/>
                  </a:cubicBezTo>
                  <a:lnTo>
                    <a:pt x="3618" y="1095"/>
                  </a:lnTo>
                  <a:cubicBezTo>
                    <a:pt x="3618" y="1104"/>
                    <a:pt x="3618" y="1104"/>
                    <a:pt x="3618" y="1113"/>
                  </a:cubicBezTo>
                  <a:cubicBezTo>
                    <a:pt x="3618" y="1113"/>
                    <a:pt x="3618" y="1113"/>
                    <a:pt x="3609" y="1123"/>
                  </a:cubicBezTo>
                  <a:lnTo>
                    <a:pt x="3340" y="1317"/>
                  </a:lnTo>
                  <a:cubicBezTo>
                    <a:pt x="3294" y="1345"/>
                    <a:pt x="3275" y="1410"/>
                    <a:pt x="3294" y="1466"/>
                  </a:cubicBezTo>
                  <a:cubicBezTo>
                    <a:pt x="3340" y="1577"/>
                    <a:pt x="3368" y="1698"/>
                    <a:pt x="3377" y="1818"/>
                  </a:cubicBezTo>
                  <a:cubicBezTo>
                    <a:pt x="3386" y="1874"/>
                    <a:pt x="3433" y="1920"/>
                    <a:pt x="3488" y="1930"/>
                  </a:cubicBezTo>
                  <a:lnTo>
                    <a:pt x="3813" y="1985"/>
                  </a:lnTo>
                  <a:cubicBezTo>
                    <a:pt x="3822" y="1985"/>
                    <a:pt x="3832" y="1995"/>
                    <a:pt x="3832" y="2004"/>
                  </a:cubicBezTo>
                  <a:lnTo>
                    <a:pt x="3748" y="2505"/>
                  </a:lnTo>
                  <a:cubicBezTo>
                    <a:pt x="3748" y="2514"/>
                    <a:pt x="3739" y="2523"/>
                    <a:pt x="3730" y="2523"/>
                  </a:cubicBezTo>
                  <a:lnTo>
                    <a:pt x="3405" y="2468"/>
                  </a:lnTo>
                  <a:cubicBezTo>
                    <a:pt x="3398" y="2467"/>
                    <a:pt x="3391" y="2466"/>
                    <a:pt x="3383" y="2466"/>
                  </a:cubicBezTo>
                  <a:cubicBezTo>
                    <a:pt x="3334" y="2466"/>
                    <a:pt x="3282" y="2493"/>
                    <a:pt x="3266" y="2542"/>
                  </a:cubicBezTo>
                  <a:cubicBezTo>
                    <a:pt x="3210" y="2653"/>
                    <a:pt x="3154" y="2755"/>
                    <a:pt x="3080" y="2848"/>
                  </a:cubicBezTo>
                  <a:cubicBezTo>
                    <a:pt x="3043" y="2895"/>
                    <a:pt x="3034" y="2959"/>
                    <a:pt x="3071" y="3006"/>
                  </a:cubicBezTo>
                  <a:lnTo>
                    <a:pt x="3266" y="3275"/>
                  </a:lnTo>
                  <a:cubicBezTo>
                    <a:pt x="3275" y="3284"/>
                    <a:pt x="3266" y="3293"/>
                    <a:pt x="3266" y="3303"/>
                  </a:cubicBezTo>
                  <a:lnTo>
                    <a:pt x="2848" y="3600"/>
                  </a:lnTo>
                  <a:cubicBezTo>
                    <a:pt x="2845" y="3603"/>
                    <a:pt x="2842" y="3604"/>
                    <a:pt x="2839" y="3604"/>
                  </a:cubicBezTo>
                  <a:cubicBezTo>
                    <a:pt x="2833" y="3604"/>
                    <a:pt x="2827" y="3600"/>
                    <a:pt x="2821" y="3600"/>
                  </a:cubicBezTo>
                  <a:lnTo>
                    <a:pt x="2635" y="3331"/>
                  </a:lnTo>
                  <a:cubicBezTo>
                    <a:pt x="2607" y="3296"/>
                    <a:pt x="2565" y="3277"/>
                    <a:pt x="2522" y="3277"/>
                  </a:cubicBezTo>
                  <a:cubicBezTo>
                    <a:pt x="2507" y="3277"/>
                    <a:pt x="2492" y="3279"/>
                    <a:pt x="2477" y="3284"/>
                  </a:cubicBezTo>
                  <a:cubicBezTo>
                    <a:pt x="2366" y="3321"/>
                    <a:pt x="2245" y="3349"/>
                    <a:pt x="2134" y="3368"/>
                  </a:cubicBezTo>
                  <a:cubicBezTo>
                    <a:pt x="2069" y="3368"/>
                    <a:pt x="2023" y="3414"/>
                    <a:pt x="2013" y="3479"/>
                  </a:cubicBezTo>
                  <a:lnTo>
                    <a:pt x="1967" y="3804"/>
                  </a:lnTo>
                  <a:cubicBezTo>
                    <a:pt x="1958" y="3813"/>
                    <a:pt x="1949" y="3813"/>
                    <a:pt x="1939" y="3813"/>
                  </a:cubicBezTo>
                  <a:lnTo>
                    <a:pt x="1438" y="3739"/>
                  </a:lnTo>
                  <a:cubicBezTo>
                    <a:pt x="1429" y="3739"/>
                    <a:pt x="1420" y="3729"/>
                    <a:pt x="1429" y="3720"/>
                  </a:cubicBezTo>
                  <a:lnTo>
                    <a:pt x="1475" y="3395"/>
                  </a:lnTo>
                  <a:cubicBezTo>
                    <a:pt x="1485" y="3331"/>
                    <a:pt x="1457" y="3275"/>
                    <a:pt x="1401" y="3247"/>
                  </a:cubicBezTo>
                  <a:cubicBezTo>
                    <a:pt x="1290" y="3201"/>
                    <a:pt x="1188" y="3136"/>
                    <a:pt x="1095" y="3061"/>
                  </a:cubicBezTo>
                  <a:cubicBezTo>
                    <a:pt x="1076" y="3043"/>
                    <a:pt x="1049" y="3034"/>
                    <a:pt x="1012" y="3034"/>
                  </a:cubicBezTo>
                  <a:cubicBezTo>
                    <a:pt x="984" y="3034"/>
                    <a:pt x="956" y="3043"/>
                    <a:pt x="937" y="3061"/>
                  </a:cubicBezTo>
                  <a:lnTo>
                    <a:pt x="668" y="3247"/>
                  </a:lnTo>
                  <a:cubicBezTo>
                    <a:pt x="668" y="3256"/>
                    <a:pt x="659" y="3256"/>
                    <a:pt x="659" y="3256"/>
                  </a:cubicBezTo>
                  <a:cubicBezTo>
                    <a:pt x="659" y="3256"/>
                    <a:pt x="650" y="3256"/>
                    <a:pt x="650" y="3247"/>
                  </a:cubicBezTo>
                  <a:lnTo>
                    <a:pt x="344" y="2839"/>
                  </a:lnTo>
                  <a:cubicBezTo>
                    <a:pt x="344" y="2830"/>
                    <a:pt x="344" y="2830"/>
                    <a:pt x="344" y="2820"/>
                  </a:cubicBezTo>
                  <a:cubicBezTo>
                    <a:pt x="344" y="2820"/>
                    <a:pt x="344" y="2811"/>
                    <a:pt x="353" y="2811"/>
                  </a:cubicBezTo>
                  <a:lnTo>
                    <a:pt x="613" y="2616"/>
                  </a:lnTo>
                  <a:cubicBezTo>
                    <a:pt x="668" y="2579"/>
                    <a:pt x="687" y="2523"/>
                    <a:pt x="668" y="2468"/>
                  </a:cubicBezTo>
                  <a:cubicBezTo>
                    <a:pt x="622" y="2356"/>
                    <a:pt x="594" y="2236"/>
                    <a:pt x="585" y="2115"/>
                  </a:cubicBezTo>
                  <a:cubicBezTo>
                    <a:pt x="576" y="2060"/>
                    <a:pt x="529" y="2013"/>
                    <a:pt x="474" y="2004"/>
                  </a:cubicBezTo>
                  <a:lnTo>
                    <a:pt x="149" y="1948"/>
                  </a:lnTo>
                  <a:cubicBezTo>
                    <a:pt x="130" y="1948"/>
                    <a:pt x="130" y="1939"/>
                    <a:pt x="130" y="1930"/>
                  </a:cubicBezTo>
                  <a:lnTo>
                    <a:pt x="214" y="1429"/>
                  </a:lnTo>
                  <a:cubicBezTo>
                    <a:pt x="214" y="1420"/>
                    <a:pt x="223" y="1410"/>
                    <a:pt x="232" y="1410"/>
                  </a:cubicBezTo>
                  <a:lnTo>
                    <a:pt x="557" y="1466"/>
                  </a:lnTo>
                  <a:cubicBezTo>
                    <a:pt x="563" y="1467"/>
                    <a:pt x="569" y="1467"/>
                    <a:pt x="574" y="1467"/>
                  </a:cubicBezTo>
                  <a:cubicBezTo>
                    <a:pt x="624" y="1467"/>
                    <a:pt x="671" y="1433"/>
                    <a:pt x="696" y="1392"/>
                  </a:cubicBezTo>
                  <a:cubicBezTo>
                    <a:pt x="743" y="1280"/>
                    <a:pt x="807" y="1178"/>
                    <a:pt x="882" y="1086"/>
                  </a:cubicBezTo>
                  <a:cubicBezTo>
                    <a:pt x="919" y="1039"/>
                    <a:pt x="919" y="974"/>
                    <a:pt x="891" y="919"/>
                  </a:cubicBezTo>
                  <a:lnTo>
                    <a:pt x="696" y="659"/>
                  </a:lnTo>
                  <a:cubicBezTo>
                    <a:pt x="687" y="650"/>
                    <a:pt x="696" y="640"/>
                    <a:pt x="696" y="631"/>
                  </a:cubicBezTo>
                  <a:lnTo>
                    <a:pt x="1114" y="334"/>
                  </a:lnTo>
                  <a:cubicBezTo>
                    <a:pt x="1118" y="330"/>
                    <a:pt x="1123" y="327"/>
                    <a:pt x="1126" y="327"/>
                  </a:cubicBezTo>
                  <a:cubicBezTo>
                    <a:pt x="1130" y="327"/>
                    <a:pt x="1132" y="330"/>
                    <a:pt x="1132" y="334"/>
                  </a:cubicBezTo>
                  <a:lnTo>
                    <a:pt x="1327" y="603"/>
                  </a:lnTo>
                  <a:cubicBezTo>
                    <a:pt x="1354" y="638"/>
                    <a:pt x="1397" y="657"/>
                    <a:pt x="1440" y="657"/>
                  </a:cubicBezTo>
                  <a:cubicBezTo>
                    <a:pt x="1455" y="657"/>
                    <a:pt x="1470" y="654"/>
                    <a:pt x="1485" y="650"/>
                  </a:cubicBezTo>
                  <a:cubicBezTo>
                    <a:pt x="1596" y="603"/>
                    <a:pt x="1707" y="575"/>
                    <a:pt x="1828" y="566"/>
                  </a:cubicBezTo>
                  <a:cubicBezTo>
                    <a:pt x="1893" y="557"/>
                    <a:pt x="1939" y="510"/>
                    <a:pt x="1949" y="455"/>
                  </a:cubicBezTo>
                  <a:lnTo>
                    <a:pt x="1995" y="130"/>
                  </a:lnTo>
                  <a:cubicBezTo>
                    <a:pt x="1995" y="121"/>
                    <a:pt x="2013" y="112"/>
                    <a:pt x="2013" y="112"/>
                  </a:cubicBezTo>
                  <a:close/>
                  <a:moveTo>
                    <a:pt x="2032" y="0"/>
                  </a:moveTo>
                  <a:cubicBezTo>
                    <a:pt x="2004" y="0"/>
                    <a:pt x="1967" y="0"/>
                    <a:pt x="1939" y="28"/>
                  </a:cubicBezTo>
                  <a:cubicBezTo>
                    <a:pt x="1911" y="47"/>
                    <a:pt x="1893" y="74"/>
                    <a:pt x="1884" y="112"/>
                  </a:cubicBezTo>
                  <a:lnTo>
                    <a:pt x="1828" y="436"/>
                  </a:lnTo>
                  <a:cubicBezTo>
                    <a:pt x="1828" y="445"/>
                    <a:pt x="1828" y="455"/>
                    <a:pt x="1819" y="455"/>
                  </a:cubicBezTo>
                  <a:cubicBezTo>
                    <a:pt x="1689" y="464"/>
                    <a:pt x="1559" y="492"/>
                    <a:pt x="1438" y="538"/>
                  </a:cubicBezTo>
                  <a:cubicBezTo>
                    <a:pt x="1438" y="541"/>
                    <a:pt x="1437" y="542"/>
                    <a:pt x="1436" y="542"/>
                  </a:cubicBezTo>
                  <a:cubicBezTo>
                    <a:pt x="1432" y="542"/>
                    <a:pt x="1426" y="538"/>
                    <a:pt x="1420" y="538"/>
                  </a:cubicBezTo>
                  <a:lnTo>
                    <a:pt x="1234" y="269"/>
                  </a:lnTo>
                  <a:cubicBezTo>
                    <a:pt x="1207" y="231"/>
                    <a:pt x="1167" y="212"/>
                    <a:pt x="1126" y="212"/>
                  </a:cubicBezTo>
                  <a:cubicBezTo>
                    <a:pt x="1097" y="212"/>
                    <a:pt x="1066" y="222"/>
                    <a:pt x="1039" y="241"/>
                  </a:cubicBezTo>
                  <a:lnTo>
                    <a:pt x="631" y="538"/>
                  </a:lnTo>
                  <a:cubicBezTo>
                    <a:pt x="566" y="575"/>
                    <a:pt x="557" y="659"/>
                    <a:pt x="603" y="724"/>
                  </a:cubicBezTo>
                  <a:lnTo>
                    <a:pt x="789" y="993"/>
                  </a:lnTo>
                  <a:cubicBezTo>
                    <a:pt x="798" y="993"/>
                    <a:pt x="798" y="1002"/>
                    <a:pt x="789" y="1011"/>
                  </a:cubicBezTo>
                  <a:cubicBezTo>
                    <a:pt x="715" y="1113"/>
                    <a:pt x="640" y="1225"/>
                    <a:pt x="594" y="1336"/>
                  </a:cubicBezTo>
                  <a:cubicBezTo>
                    <a:pt x="585" y="1345"/>
                    <a:pt x="576" y="1345"/>
                    <a:pt x="576" y="1345"/>
                  </a:cubicBezTo>
                  <a:lnTo>
                    <a:pt x="251" y="1299"/>
                  </a:lnTo>
                  <a:cubicBezTo>
                    <a:pt x="241" y="1296"/>
                    <a:pt x="231" y="1295"/>
                    <a:pt x="221" y="1295"/>
                  </a:cubicBezTo>
                  <a:cubicBezTo>
                    <a:pt x="195" y="1295"/>
                    <a:pt x="169" y="1304"/>
                    <a:pt x="149" y="1317"/>
                  </a:cubicBezTo>
                  <a:cubicBezTo>
                    <a:pt x="121" y="1336"/>
                    <a:pt x="102" y="1373"/>
                    <a:pt x="93" y="1410"/>
                  </a:cubicBezTo>
                  <a:lnTo>
                    <a:pt x="19" y="1911"/>
                  </a:lnTo>
                  <a:cubicBezTo>
                    <a:pt x="0" y="1985"/>
                    <a:pt x="56" y="2050"/>
                    <a:pt x="130" y="2060"/>
                  </a:cubicBezTo>
                  <a:lnTo>
                    <a:pt x="455" y="2115"/>
                  </a:lnTo>
                  <a:cubicBezTo>
                    <a:pt x="455" y="2115"/>
                    <a:pt x="464" y="2125"/>
                    <a:pt x="464" y="2125"/>
                  </a:cubicBezTo>
                  <a:cubicBezTo>
                    <a:pt x="483" y="2254"/>
                    <a:pt x="511" y="2384"/>
                    <a:pt x="557" y="2505"/>
                  </a:cubicBezTo>
                  <a:cubicBezTo>
                    <a:pt x="557" y="2514"/>
                    <a:pt x="557" y="2514"/>
                    <a:pt x="548" y="2523"/>
                  </a:cubicBezTo>
                  <a:lnTo>
                    <a:pt x="279" y="2718"/>
                  </a:lnTo>
                  <a:cubicBezTo>
                    <a:pt x="251" y="2737"/>
                    <a:pt x="232" y="2765"/>
                    <a:pt x="223" y="2802"/>
                  </a:cubicBezTo>
                  <a:cubicBezTo>
                    <a:pt x="223" y="2839"/>
                    <a:pt x="232" y="2876"/>
                    <a:pt x="251" y="2904"/>
                  </a:cubicBezTo>
                  <a:lnTo>
                    <a:pt x="548" y="3312"/>
                  </a:lnTo>
                  <a:cubicBezTo>
                    <a:pt x="566" y="3349"/>
                    <a:pt x="603" y="3368"/>
                    <a:pt x="640" y="3368"/>
                  </a:cubicBezTo>
                  <a:cubicBezTo>
                    <a:pt x="648" y="3370"/>
                    <a:pt x="656" y="3371"/>
                    <a:pt x="665" y="3371"/>
                  </a:cubicBezTo>
                  <a:cubicBezTo>
                    <a:pt x="688" y="3371"/>
                    <a:pt x="713" y="3363"/>
                    <a:pt x="733" y="3349"/>
                  </a:cubicBezTo>
                  <a:lnTo>
                    <a:pt x="1002" y="3154"/>
                  </a:lnTo>
                  <a:cubicBezTo>
                    <a:pt x="1007" y="3150"/>
                    <a:pt x="1012" y="3147"/>
                    <a:pt x="1015" y="3147"/>
                  </a:cubicBezTo>
                  <a:cubicBezTo>
                    <a:pt x="1019" y="3147"/>
                    <a:pt x="1021" y="3150"/>
                    <a:pt x="1021" y="3154"/>
                  </a:cubicBezTo>
                  <a:cubicBezTo>
                    <a:pt x="1123" y="3238"/>
                    <a:pt x="1234" y="3303"/>
                    <a:pt x="1355" y="3358"/>
                  </a:cubicBezTo>
                  <a:cubicBezTo>
                    <a:pt x="1355" y="3358"/>
                    <a:pt x="1364" y="3368"/>
                    <a:pt x="1364" y="3377"/>
                  </a:cubicBezTo>
                  <a:lnTo>
                    <a:pt x="1308" y="3702"/>
                  </a:lnTo>
                  <a:cubicBezTo>
                    <a:pt x="1299" y="3776"/>
                    <a:pt x="1346" y="3841"/>
                    <a:pt x="1420" y="3850"/>
                  </a:cubicBezTo>
                  <a:lnTo>
                    <a:pt x="1921" y="3934"/>
                  </a:lnTo>
                  <a:lnTo>
                    <a:pt x="1949" y="3934"/>
                  </a:lnTo>
                  <a:cubicBezTo>
                    <a:pt x="1976" y="3934"/>
                    <a:pt x="2004" y="3924"/>
                    <a:pt x="2023" y="3906"/>
                  </a:cubicBezTo>
                  <a:cubicBezTo>
                    <a:pt x="2051" y="3887"/>
                    <a:pt x="2069" y="3859"/>
                    <a:pt x="2078" y="3822"/>
                  </a:cubicBezTo>
                  <a:lnTo>
                    <a:pt x="2125" y="3498"/>
                  </a:lnTo>
                  <a:cubicBezTo>
                    <a:pt x="2134" y="3488"/>
                    <a:pt x="2134" y="3479"/>
                    <a:pt x="2143" y="3479"/>
                  </a:cubicBezTo>
                  <a:cubicBezTo>
                    <a:pt x="2273" y="3470"/>
                    <a:pt x="2394" y="3442"/>
                    <a:pt x="2514" y="3395"/>
                  </a:cubicBezTo>
                  <a:cubicBezTo>
                    <a:pt x="2517" y="3392"/>
                    <a:pt x="2521" y="3391"/>
                    <a:pt x="2523" y="3391"/>
                  </a:cubicBezTo>
                  <a:cubicBezTo>
                    <a:pt x="2529" y="3391"/>
                    <a:pt x="2533" y="3395"/>
                    <a:pt x="2533" y="3395"/>
                  </a:cubicBezTo>
                  <a:lnTo>
                    <a:pt x="2728" y="3664"/>
                  </a:lnTo>
                  <a:cubicBezTo>
                    <a:pt x="2755" y="3702"/>
                    <a:pt x="2794" y="3721"/>
                    <a:pt x="2834" y="3721"/>
                  </a:cubicBezTo>
                  <a:cubicBezTo>
                    <a:pt x="2862" y="3721"/>
                    <a:pt x="2890" y="3712"/>
                    <a:pt x="2913" y="3692"/>
                  </a:cubicBezTo>
                  <a:lnTo>
                    <a:pt x="3331" y="3395"/>
                  </a:lnTo>
                  <a:cubicBezTo>
                    <a:pt x="3386" y="3358"/>
                    <a:pt x="3405" y="3266"/>
                    <a:pt x="3359" y="3210"/>
                  </a:cubicBezTo>
                  <a:lnTo>
                    <a:pt x="3164" y="2941"/>
                  </a:lnTo>
                  <a:cubicBezTo>
                    <a:pt x="3164" y="2941"/>
                    <a:pt x="3164" y="2932"/>
                    <a:pt x="3164" y="2922"/>
                  </a:cubicBezTo>
                  <a:cubicBezTo>
                    <a:pt x="3247" y="2820"/>
                    <a:pt x="3312" y="2709"/>
                    <a:pt x="3368" y="2598"/>
                  </a:cubicBezTo>
                  <a:cubicBezTo>
                    <a:pt x="3368" y="2588"/>
                    <a:pt x="3377" y="2588"/>
                    <a:pt x="3386" y="2588"/>
                  </a:cubicBezTo>
                  <a:lnTo>
                    <a:pt x="3711" y="2635"/>
                  </a:lnTo>
                  <a:cubicBezTo>
                    <a:pt x="3721" y="2637"/>
                    <a:pt x="3730" y="2638"/>
                    <a:pt x="3740" y="2638"/>
                  </a:cubicBezTo>
                  <a:cubicBezTo>
                    <a:pt x="3802" y="2638"/>
                    <a:pt x="3853" y="2588"/>
                    <a:pt x="3869" y="2523"/>
                  </a:cubicBezTo>
                  <a:lnTo>
                    <a:pt x="3943" y="2023"/>
                  </a:lnTo>
                  <a:cubicBezTo>
                    <a:pt x="3952" y="1948"/>
                    <a:pt x="3906" y="1883"/>
                    <a:pt x="3832" y="1874"/>
                  </a:cubicBezTo>
                  <a:lnTo>
                    <a:pt x="3507" y="1818"/>
                  </a:lnTo>
                  <a:cubicBezTo>
                    <a:pt x="3498" y="1818"/>
                    <a:pt x="3498" y="1809"/>
                    <a:pt x="3498" y="1800"/>
                  </a:cubicBezTo>
                  <a:cubicBezTo>
                    <a:pt x="3479" y="1679"/>
                    <a:pt x="3451" y="1549"/>
                    <a:pt x="3405" y="1429"/>
                  </a:cubicBezTo>
                  <a:cubicBezTo>
                    <a:pt x="3405" y="1420"/>
                    <a:pt x="3405" y="1410"/>
                    <a:pt x="3414" y="1410"/>
                  </a:cubicBezTo>
                  <a:lnTo>
                    <a:pt x="3674" y="1215"/>
                  </a:lnTo>
                  <a:cubicBezTo>
                    <a:pt x="3711" y="1197"/>
                    <a:pt x="3730" y="1169"/>
                    <a:pt x="3730" y="1132"/>
                  </a:cubicBezTo>
                  <a:cubicBezTo>
                    <a:pt x="3739" y="1095"/>
                    <a:pt x="3730" y="1058"/>
                    <a:pt x="3711" y="1030"/>
                  </a:cubicBezTo>
                  <a:lnTo>
                    <a:pt x="3405" y="622"/>
                  </a:lnTo>
                  <a:cubicBezTo>
                    <a:pt x="3382" y="582"/>
                    <a:pt x="3342" y="563"/>
                    <a:pt x="3299" y="563"/>
                  </a:cubicBezTo>
                  <a:cubicBezTo>
                    <a:pt x="3272" y="563"/>
                    <a:pt x="3244" y="570"/>
                    <a:pt x="3219" y="585"/>
                  </a:cubicBezTo>
                  <a:lnTo>
                    <a:pt x="2950" y="779"/>
                  </a:lnTo>
                  <a:cubicBezTo>
                    <a:pt x="2950" y="784"/>
                    <a:pt x="2948" y="786"/>
                    <a:pt x="2945" y="786"/>
                  </a:cubicBezTo>
                  <a:cubicBezTo>
                    <a:pt x="2941" y="786"/>
                    <a:pt x="2936" y="784"/>
                    <a:pt x="2932" y="779"/>
                  </a:cubicBezTo>
                  <a:cubicBezTo>
                    <a:pt x="2839" y="696"/>
                    <a:pt x="2728" y="631"/>
                    <a:pt x="2607" y="575"/>
                  </a:cubicBezTo>
                  <a:cubicBezTo>
                    <a:pt x="2598" y="575"/>
                    <a:pt x="2598" y="566"/>
                    <a:pt x="2598" y="557"/>
                  </a:cubicBezTo>
                  <a:lnTo>
                    <a:pt x="2654" y="232"/>
                  </a:lnTo>
                  <a:cubicBezTo>
                    <a:pt x="2654" y="195"/>
                    <a:pt x="2644" y="167"/>
                    <a:pt x="2626" y="139"/>
                  </a:cubicBezTo>
                  <a:cubicBezTo>
                    <a:pt x="2607" y="102"/>
                    <a:pt x="2570" y="84"/>
                    <a:pt x="2542" y="84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849225" y="2701300"/>
              <a:ext cx="3025" cy="246550"/>
            </a:xfrm>
            <a:custGeom>
              <a:avLst/>
              <a:gdLst/>
              <a:ahLst/>
              <a:cxnLst/>
              <a:rect l="l" t="t" r="r" b="b"/>
              <a:pathLst>
                <a:path w="121" h="98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520"/>
                  </a:lnTo>
                  <a:cubicBezTo>
                    <a:pt x="0" y="557"/>
                    <a:pt x="28" y="585"/>
                    <a:pt x="56" y="585"/>
                  </a:cubicBezTo>
                  <a:cubicBezTo>
                    <a:pt x="93" y="585"/>
                    <a:pt x="121" y="557"/>
                    <a:pt x="121" y="520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  <a:moveTo>
                    <a:pt x="56" y="928"/>
                  </a:moveTo>
                  <a:cubicBezTo>
                    <a:pt x="28" y="928"/>
                    <a:pt x="0" y="956"/>
                    <a:pt x="0" y="984"/>
                  </a:cubicBezTo>
                  <a:lnTo>
                    <a:pt x="0" y="1447"/>
                  </a:lnTo>
                  <a:cubicBezTo>
                    <a:pt x="0" y="1484"/>
                    <a:pt x="28" y="1512"/>
                    <a:pt x="56" y="1512"/>
                  </a:cubicBezTo>
                  <a:cubicBezTo>
                    <a:pt x="93" y="1512"/>
                    <a:pt x="121" y="1484"/>
                    <a:pt x="121" y="1447"/>
                  </a:cubicBezTo>
                  <a:lnTo>
                    <a:pt x="121" y="984"/>
                  </a:lnTo>
                  <a:cubicBezTo>
                    <a:pt x="121" y="956"/>
                    <a:pt x="93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8" y="1856"/>
                    <a:pt x="0" y="1883"/>
                    <a:pt x="0" y="1911"/>
                  </a:cubicBezTo>
                  <a:lnTo>
                    <a:pt x="0" y="2375"/>
                  </a:lnTo>
                  <a:cubicBezTo>
                    <a:pt x="0" y="2412"/>
                    <a:pt x="28" y="2440"/>
                    <a:pt x="56" y="2440"/>
                  </a:cubicBezTo>
                  <a:cubicBezTo>
                    <a:pt x="93" y="2440"/>
                    <a:pt x="121" y="2412"/>
                    <a:pt x="121" y="2375"/>
                  </a:cubicBezTo>
                  <a:lnTo>
                    <a:pt x="121" y="1911"/>
                  </a:lnTo>
                  <a:cubicBezTo>
                    <a:pt x="121" y="1883"/>
                    <a:pt x="93" y="1856"/>
                    <a:pt x="56" y="1856"/>
                  </a:cubicBezTo>
                  <a:close/>
                  <a:moveTo>
                    <a:pt x="56" y="2783"/>
                  </a:moveTo>
                  <a:cubicBezTo>
                    <a:pt x="28" y="2783"/>
                    <a:pt x="0" y="2811"/>
                    <a:pt x="0" y="2839"/>
                  </a:cubicBezTo>
                  <a:lnTo>
                    <a:pt x="0" y="3303"/>
                  </a:lnTo>
                  <a:cubicBezTo>
                    <a:pt x="0" y="3340"/>
                    <a:pt x="28" y="3368"/>
                    <a:pt x="56" y="3368"/>
                  </a:cubicBezTo>
                  <a:cubicBezTo>
                    <a:pt x="93" y="3368"/>
                    <a:pt x="121" y="3340"/>
                    <a:pt x="121" y="3303"/>
                  </a:cubicBezTo>
                  <a:lnTo>
                    <a:pt x="121" y="2839"/>
                  </a:lnTo>
                  <a:cubicBezTo>
                    <a:pt x="121" y="2811"/>
                    <a:pt x="93" y="2783"/>
                    <a:pt x="56" y="2783"/>
                  </a:cubicBezTo>
                  <a:close/>
                  <a:moveTo>
                    <a:pt x="56" y="3711"/>
                  </a:moveTo>
                  <a:cubicBezTo>
                    <a:pt x="28" y="3711"/>
                    <a:pt x="0" y="3739"/>
                    <a:pt x="0" y="3767"/>
                  </a:cubicBezTo>
                  <a:lnTo>
                    <a:pt x="0" y="4230"/>
                  </a:lnTo>
                  <a:cubicBezTo>
                    <a:pt x="0" y="4267"/>
                    <a:pt x="28" y="4295"/>
                    <a:pt x="56" y="4295"/>
                  </a:cubicBezTo>
                  <a:cubicBezTo>
                    <a:pt x="93" y="4295"/>
                    <a:pt x="121" y="4267"/>
                    <a:pt x="121" y="4230"/>
                  </a:cubicBezTo>
                  <a:lnTo>
                    <a:pt x="121" y="3767"/>
                  </a:lnTo>
                  <a:cubicBezTo>
                    <a:pt x="121" y="3739"/>
                    <a:pt x="93" y="3711"/>
                    <a:pt x="56" y="3711"/>
                  </a:cubicBezTo>
                  <a:close/>
                  <a:moveTo>
                    <a:pt x="56" y="4639"/>
                  </a:moveTo>
                  <a:cubicBezTo>
                    <a:pt x="28" y="4639"/>
                    <a:pt x="0" y="4666"/>
                    <a:pt x="0" y="4694"/>
                  </a:cubicBezTo>
                  <a:lnTo>
                    <a:pt x="0" y="5158"/>
                  </a:lnTo>
                  <a:cubicBezTo>
                    <a:pt x="0" y="5195"/>
                    <a:pt x="28" y="5223"/>
                    <a:pt x="56" y="5223"/>
                  </a:cubicBezTo>
                  <a:cubicBezTo>
                    <a:pt x="93" y="5223"/>
                    <a:pt x="121" y="5195"/>
                    <a:pt x="121" y="5158"/>
                  </a:cubicBezTo>
                  <a:lnTo>
                    <a:pt x="121" y="4694"/>
                  </a:lnTo>
                  <a:cubicBezTo>
                    <a:pt x="121" y="4666"/>
                    <a:pt x="93" y="4639"/>
                    <a:pt x="56" y="4639"/>
                  </a:cubicBezTo>
                  <a:close/>
                  <a:moveTo>
                    <a:pt x="56" y="5566"/>
                  </a:moveTo>
                  <a:cubicBezTo>
                    <a:pt x="28" y="5566"/>
                    <a:pt x="0" y="5594"/>
                    <a:pt x="0" y="5622"/>
                  </a:cubicBezTo>
                  <a:lnTo>
                    <a:pt x="0" y="6086"/>
                  </a:lnTo>
                  <a:cubicBezTo>
                    <a:pt x="0" y="6123"/>
                    <a:pt x="28" y="6151"/>
                    <a:pt x="56" y="6151"/>
                  </a:cubicBezTo>
                  <a:cubicBezTo>
                    <a:pt x="93" y="6151"/>
                    <a:pt x="121" y="6123"/>
                    <a:pt x="121" y="6086"/>
                  </a:cubicBezTo>
                  <a:lnTo>
                    <a:pt x="121" y="5622"/>
                  </a:lnTo>
                  <a:cubicBezTo>
                    <a:pt x="121" y="5594"/>
                    <a:pt x="93" y="5566"/>
                    <a:pt x="56" y="5566"/>
                  </a:cubicBezTo>
                  <a:close/>
                  <a:moveTo>
                    <a:pt x="56" y="6494"/>
                  </a:moveTo>
                  <a:cubicBezTo>
                    <a:pt x="28" y="6494"/>
                    <a:pt x="0" y="6522"/>
                    <a:pt x="0" y="6549"/>
                  </a:cubicBezTo>
                  <a:lnTo>
                    <a:pt x="0" y="7013"/>
                  </a:lnTo>
                  <a:cubicBezTo>
                    <a:pt x="0" y="7050"/>
                    <a:pt x="28" y="7078"/>
                    <a:pt x="56" y="7078"/>
                  </a:cubicBezTo>
                  <a:cubicBezTo>
                    <a:pt x="93" y="7078"/>
                    <a:pt x="121" y="7050"/>
                    <a:pt x="121" y="7013"/>
                  </a:cubicBezTo>
                  <a:lnTo>
                    <a:pt x="121" y="6549"/>
                  </a:lnTo>
                  <a:cubicBezTo>
                    <a:pt x="121" y="6522"/>
                    <a:pt x="93" y="6494"/>
                    <a:pt x="56" y="6494"/>
                  </a:cubicBezTo>
                  <a:close/>
                  <a:moveTo>
                    <a:pt x="56" y="7421"/>
                  </a:moveTo>
                  <a:cubicBezTo>
                    <a:pt x="28" y="7421"/>
                    <a:pt x="0" y="7449"/>
                    <a:pt x="0" y="7477"/>
                  </a:cubicBezTo>
                  <a:lnTo>
                    <a:pt x="0" y="7941"/>
                  </a:lnTo>
                  <a:cubicBezTo>
                    <a:pt x="0" y="7978"/>
                    <a:pt x="28" y="8006"/>
                    <a:pt x="56" y="8006"/>
                  </a:cubicBezTo>
                  <a:cubicBezTo>
                    <a:pt x="93" y="8006"/>
                    <a:pt x="121" y="7978"/>
                    <a:pt x="121" y="7941"/>
                  </a:cubicBezTo>
                  <a:lnTo>
                    <a:pt x="121" y="7477"/>
                  </a:lnTo>
                  <a:cubicBezTo>
                    <a:pt x="121" y="7449"/>
                    <a:pt x="93" y="7421"/>
                    <a:pt x="56" y="7421"/>
                  </a:cubicBezTo>
                  <a:close/>
                  <a:moveTo>
                    <a:pt x="56" y="8349"/>
                  </a:moveTo>
                  <a:cubicBezTo>
                    <a:pt x="28" y="8349"/>
                    <a:pt x="0" y="8377"/>
                    <a:pt x="0" y="8405"/>
                  </a:cubicBezTo>
                  <a:lnTo>
                    <a:pt x="0" y="8869"/>
                  </a:lnTo>
                  <a:cubicBezTo>
                    <a:pt x="0" y="8906"/>
                    <a:pt x="28" y="8934"/>
                    <a:pt x="56" y="8934"/>
                  </a:cubicBezTo>
                  <a:cubicBezTo>
                    <a:pt x="93" y="8934"/>
                    <a:pt x="121" y="8906"/>
                    <a:pt x="121" y="8869"/>
                  </a:cubicBezTo>
                  <a:lnTo>
                    <a:pt x="121" y="8405"/>
                  </a:lnTo>
                  <a:cubicBezTo>
                    <a:pt x="121" y="8377"/>
                    <a:pt x="93" y="8349"/>
                    <a:pt x="56" y="8349"/>
                  </a:cubicBezTo>
                  <a:close/>
                  <a:moveTo>
                    <a:pt x="56" y="9277"/>
                  </a:moveTo>
                  <a:cubicBezTo>
                    <a:pt x="28" y="9277"/>
                    <a:pt x="0" y="9305"/>
                    <a:pt x="0" y="9332"/>
                  </a:cubicBezTo>
                  <a:lnTo>
                    <a:pt x="0" y="9796"/>
                  </a:lnTo>
                  <a:cubicBezTo>
                    <a:pt x="0" y="9833"/>
                    <a:pt x="28" y="9861"/>
                    <a:pt x="56" y="9861"/>
                  </a:cubicBezTo>
                  <a:cubicBezTo>
                    <a:pt x="93" y="9861"/>
                    <a:pt x="121" y="9833"/>
                    <a:pt x="121" y="9796"/>
                  </a:cubicBezTo>
                  <a:lnTo>
                    <a:pt x="121" y="9332"/>
                  </a:lnTo>
                  <a:cubicBezTo>
                    <a:pt x="121" y="9305"/>
                    <a:pt x="93" y="9277"/>
                    <a:pt x="56" y="9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8"/>
            <p:cNvSpPr/>
            <p:nvPr/>
          </p:nvSpPr>
          <p:spPr>
            <a:xfrm>
              <a:off x="888650" y="2354575"/>
              <a:ext cx="43150" cy="43400"/>
            </a:xfrm>
            <a:custGeom>
              <a:avLst/>
              <a:gdLst/>
              <a:ahLst/>
              <a:cxnLst/>
              <a:rect l="l" t="t" r="r" b="b"/>
              <a:pathLst>
                <a:path w="1726" h="1736" extrusionOk="0">
                  <a:moveTo>
                    <a:pt x="863" y="177"/>
                  </a:moveTo>
                  <a:lnTo>
                    <a:pt x="1095" y="613"/>
                  </a:lnTo>
                  <a:cubicBezTo>
                    <a:pt x="1104" y="622"/>
                    <a:pt x="1113" y="631"/>
                    <a:pt x="1123" y="631"/>
                  </a:cubicBezTo>
                  <a:lnTo>
                    <a:pt x="1549" y="873"/>
                  </a:lnTo>
                  <a:lnTo>
                    <a:pt x="1113" y="1105"/>
                  </a:lnTo>
                  <a:cubicBezTo>
                    <a:pt x="1104" y="1105"/>
                    <a:pt x="1104" y="1114"/>
                    <a:pt x="1095" y="1123"/>
                  </a:cubicBezTo>
                  <a:lnTo>
                    <a:pt x="863" y="1550"/>
                  </a:lnTo>
                  <a:lnTo>
                    <a:pt x="631" y="1123"/>
                  </a:lnTo>
                  <a:cubicBezTo>
                    <a:pt x="622" y="1114"/>
                    <a:pt x="612" y="1105"/>
                    <a:pt x="603" y="1105"/>
                  </a:cubicBezTo>
                  <a:lnTo>
                    <a:pt x="176" y="863"/>
                  </a:lnTo>
                  <a:lnTo>
                    <a:pt x="603" y="631"/>
                  </a:lnTo>
                  <a:cubicBezTo>
                    <a:pt x="612" y="622"/>
                    <a:pt x="622" y="622"/>
                    <a:pt x="631" y="613"/>
                  </a:cubicBezTo>
                  <a:lnTo>
                    <a:pt x="863" y="177"/>
                  </a:lnTo>
                  <a:close/>
                  <a:moveTo>
                    <a:pt x="863" y="1"/>
                  </a:moveTo>
                  <a:cubicBezTo>
                    <a:pt x="844" y="1"/>
                    <a:pt x="826" y="10"/>
                    <a:pt x="816" y="28"/>
                  </a:cubicBezTo>
                  <a:lnTo>
                    <a:pt x="538" y="539"/>
                  </a:lnTo>
                  <a:lnTo>
                    <a:pt x="28" y="817"/>
                  </a:lnTo>
                  <a:cubicBezTo>
                    <a:pt x="9" y="826"/>
                    <a:pt x="0" y="845"/>
                    <a:pt x="0" y="863"/>
                  </a:cubicBezTo>
                  <a:cubicBezTo>
                    <a:pt x="0" y="882"/>
                    <a:pt x="9" y="910"/>
                    <a:pt x="28" y="919"/>
                  </a:cubicBezTo>
                  <a:lnTo>
                    <a:pt x="529" y="1197"/>
                  </a:lnTo>
                  <a:lnTo>
                    <a:pt x="807" y="1698"/>
                  </a:lnTo>
                  <a:cubicBezTo>
                    <a:pt x="816" y="1717"/>
                    <a:pt x="835" y="1735"/>
                    <a:pt x="863" y="1735"/>
                  </a:cubicBezTo>
                  <a:cubicBezTo>
                    <a:pt x="881" y="1735"/>
                    <a:pt x="900" y="1717"/>
                    <a:pt x="909" y="1698"/>
                  </a:cubicBezTo>
                  <a:lnTo>
                    <a:pt x="1188" y="1197"/>
                  </a:lnTo>
                  <a:lnTo>
                    <a:pt x="1698" y="919"/>
                  </a:lnTo>
                  <a:cubicBezTo>
                    <a:pt x="1716" y="910"/>
                    <a:pt x="1726" y="891"/>
                    <a:pt x="1726" y="873"/>
                  </a:cubicBezTo>
                  <a:cubicBezTo>
                    <a:pt x="1726" y="845"/>
                    <a:pt x="1716" y="826"/>
                    <a:pt x="1698" y="817"/>
                  </a:cubicBezTo>
                  <a:lnTo>
                    <a:pt x="1188" y="539"/>
                  </a:lnTo>
                  <a:lnTo>
                    <a:pt x="919" y="28"/>
                  </a:lnTo>
                  <a:cubicBezTo>
                    <a:pt x="909" y="10"/>
                    <a:pt x="881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8"/>
            <p:cNvSpPr/>
            <p:nvPr/>
          </p:nvSpPr>
          <p:spPr>
            <a:xfrm>
              <a:off x="1122175" y="3270875"/>
              <a:ext cx="44800" cy="44550"/>
            </a:xfrm>
            <a:custGeom>
              <a:avLst/>
              <a:gdLst/>
              <a:ahLst/>
              <a:cxnLst/>
              <a:rect l="l" t="t" r="r" b="b"/>
              <a:pathLst>
                <a:path w="1792" h="1782" extrusionOk="0">
                  <a:moveTo>
                    <a:pt x="901" y="177"/>
                  </a:moveTo>
                  <a:lnTo>
                    <a:pt x="1142" y="622"/>
                  </a:lnTo>
                  <a:cubicBezTo>
                    <a:pt x="1151" y="631"/>
                    <a:pt x="1160" y="641"/>
                    <a:pt x="1170" y="650"/>
                  </a:cubicBezTo>
                  <a:lnTo>
                    <a:pt x="1615" y="891"/>
                  </a:lnTo>
                  <a:lnTo>
                    <a:pt x="1170" y="1142"/>
                  </a:lnTo>
                  <a:cubicBezTo>
                    <a:pt x="1160" y="1142"/>
                    <a:pt x="1151" y="1151"/>
                    <a:pt x="1142" y="1160"/>
                  </a:cubicBezTo>
                  <a:lnTo>
                    <a:pt x="901" y="1605"/>
                  </a:lnTo>
                  <a:lnTo>
                    <a:pt x="650" y="1160"/>
                  </a:lnTo>
                  <a:cubicBezTo>
                    <a:pt x="650" y="1151"/>
                    <a:pt x="641" y="1142"/>
                    <a:pt x="632" y="1132"/>
                  </a:cubicBezTo>
                  <a:lnTo>
                    <a:pt x="186" y="891"/>
                  </a:lnTo>
                  <a:lnTo>
                    <a:pt x="632" y="650"/>
                  </a:lnTo>
                  <a:cubicBezTo>
                    <a:pt x="641" y="641"/>
                    <a:pt x="650" y="631"/>
                    <a:pt x="650" y="622"/>
                  </a:cubicBezTo>
                  <a:lnTo>
                    <a:pt x="901" y="177"/>
                  </a:lnTo>
                  <a:close/>
                  <a:moveTo>
                    <a:pt x="901" y="1"/>
                  </a:moveTo>
                  <a:cubicBezTo>
                    <a:pt x="882" y="1"/>
                    <a:pt x="854" y="10"/>
                    <a:pt x="845" y="28"/>
                  </a:cubicBezTo>
                  <a:lnTo>
                    <a:pt x="557" y="557"/>
                  </a:lnTo>
                  <a:lnTo>
                    <a:pt x="38" y="836"/>
                  </a:lnTo>
                  <a:cubicBezTo>
                    <a:pt x="19" y="845"/>
                    <a:pt x="1" y="873"/>
                    <a:pt x="1" y="891"/>
                  </a:cubicBezTo>
                  <a:cubicBezTo>
                    <a:pt x="1" y="910"/>
                    <a:pt x="19" y="928"/>
                    <a:pt x="38" y="938"/>
                  </a:cubicBezTo>
                  <a:lnTo>
                    <a:pt x="557" y="1225"/>
                  </a:lnTo>
                  <a:lnTo>
                    <a:pt x="845" y="1754"/>
                  </a:lnTo>
                  <a:cubicBezTo>
                    <a:pt x="854" y="1772"/>
                    <a:pt x="873" y="1782"/>
                    <a:pt x="891" y="1782"/>
                  </a:cubicBezTo>
                  <a:cubicBezTo>
                    <a:pt x="919" y="1782"/>
                    <a:pt x="938" y="1772"/>
                    <a:pt x="947" y="1754"/>
                  </a:cubicBezTo>
                  <a:lnTo>
                    <a:pt x="1235" y="1234"/>
                  </a:lnTo>
                  <a:lnTo>
                    <a:pt x="1763" y="947"/>
                  </a:lnTo>
                  <a:cubicBezTo>
                    <a:pt x="1773" y="938"/>
                    <a:pt x="1791" y="919"/>
                    <a:pt x="1791" y="891"/>
                  </a:cubicBezTo>
                  <a:cubicBezTo>
                    <a:pt x="1791" y="873"/>
                    <a:pt x="1782" y="854"/>
                    <a:pt x="1763" y="845"/>
                  </a:cubicBezTo>
                  <a:lnTo>
                    <a:pt x="1235" y="557"/>
                  </a:lnTo>
                  <a:lnTo>
                    <a:pt x="947" y="28"/>
                  </a:lnTo>
                  <a:cubicBezTo>
                    <a:pt x="938" y="10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8"/>
            <p:cNvSpPr/>
            <p:nvPr/>
          </p:nvSpPr>
          <p:spPr>
            <a:xfrm>
              <a:off x="1306550" y="2306100"/>
              <a:ext cx="2825" cy="16500"/>
            </a:xfrm>
            <a:custGeom>
              <a:avLst/>
              <a:gdLst/>
              <a:ahLst/>
              <a:cxnLst/>
              <a:rect l="l" t="t" r="r" b="b"/>
              <a:pathLst>
                <a:path w="113" h="660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604"/>
                  </a:lnTo>
                  <a:cubicBezTo>
                    <a:pt x="1" y="632"/>
                    <a:pt x="29" y="659"/>
                    <a:pt x="56" y="659"/>
                  </a:cubicBezTo>
                  <a:cubicBezTo>
                    <a:pt x="93" y="659"/>
                    <a:pt x="112" y="632"/>
                    <a:pt x="112" y="604"/>
                  </a:cubicBezTo>
                  <a:lnTo>
                    <a:pt x="112" y="56"/>
                  </a:lnTo>
                  <a:cubicBezTo>
                    <a:pt x="112" y="2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8"/>
            <p:cNvSpPr/>
            <p:nvPr/>
          </p:nvSpPr>
          <p:spPr>
            <a:xfrm>
              <a:off x="1306550" y="2340900"/>
              <a:ext cx="2825" cy="16475"/>
            </a:xfrm>
            <a:custGeom>
              <a:avLst/>
              <a:gdLst/>
              <a:ahLst/>
              <a:cxnLst/>
              <a:rect l="l" t="t" r="r" b="b"/>
              <a:pathLst>
                <a:path w="113" h="659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03"/>
                  </a:lnTo>
                  <a:cubicBezTo>
                    <a:pt x="1" y="631"/>
                    <a:pt x="29" y="659"/>
                    <a:pt x="56" y="659"/>
                  </a:cubicBezTo>
                  <a:cubicBezTo>
                    <a:pt x="93" y="659"/>
                    <a:pt x="112" y="631"/>
                    <a:pt x="112" y="603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8"/>
            <p:cNvSpPr/>
            <p:nvPr/>
          </p:nvSpPr>
          <p:spPr>
            <a:xfrm>
              <a:off x="13172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6" y="1"/>
                  </a:moveTo>
                  <a:cubicBezTo>
                    <a:pt x="19" y="1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594" y="121"/>
                  </a:lnTo>
                  <a:cubicBezTo>
                    <a:pt x="631" y="121"/>
                    <a:pt x="659" y="93"/>
                    <a:pt x="659" y="65"/>
                  </a:cubicBezTo>
                  <a:cubicBezTo>
                    <a:pt x="659" y="28"/>
                    <a:pt x="63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8"/>
            <p:cNvSpPr/>
            <p:nvPr/>
          </p:nvSpPr>
          <p:spPr>
            <a:xfrm>
              <a:off x="12824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595" y="121"/>
                  </a:lnTo>
                  <a:cubicBezTo>
                    <a:pt x="632" y="121"/>
                    <a:pt x="660" y="93"/>
                    <a:pt x="660" y="65"/>
                  </a:cubicBezTo>
                  <a:cubicBezTo>
                    <a:pt x="660" y="28"/>
                    <a:pt x="632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8"/>
            <p:cNvSpPr/>
            <p:nvPr/>
          </p:nvSpPr>
          <p:spPr>
            <a:xfrm>
              <a:off x="1290775" y="2339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381"/>
                  </a:moveTo>
                  <a:lnTo>
                    <a:pt x="39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1289400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444" y="0"/>
                  </a:moveTo>
                  <a:cubicBezTo>
                    <a:pt x="429" y="0"/>
                    <a:pt x="413" y="5"/>
                    <a:pt x="399" y="14"/>
                  </a:cubicBezTo>
                  <a:lnTo>
                    <a:pt x="19" y="404"/>
                  </a:lnTo>
                  <a:cubicBezTo>
                    <a:pt x="0" y="422"/>
                    <a:pt x="0" y="459"/>
                    <a:pt x="19" y="487"/>
                  </a:cubicBezTo>
                  <a:cubicBezTo>
                    <a:pt x="28" y="496"/>
                    <a:pt x="47" y="496"/>
                    <a:pt x="56" y="496"/>
                  </a:cubicBezTo>
                  <a:cubicBezTo>
                    <a:pt x="74" y="496"/>
                    <a:pt x="93" y="496"/>
                    <a:pt x="102" y="487"/>
                  </a:cubicBezTo>
                  <a:lnTo>
                    <a:pt x="483" y="97"/>
                  </a:lnTo>
                  <a:cubicBezTo>
                    <a:pt x="510" y="79"/>
                    <a:pt x="510" y="42"/>
                    <a:pt x="483" y="14"/>
                  </a:cubicBezTo>
                  <a:cubicBezTo>
                    <a:pt x="473" y="5"/>
                    <a:pt x="459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8"/>
            <p:cNvSpPr/>
            <p:nvPr/>
          </p:nvSpPr>
          <p:spPr>
            <a:xfrm>
              <a:off x="1315375" y="2314700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380"/>
                  </a:moveTo>
                  <a:lnTo>
                    <a:pt x="3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8"/>
            <p:cNvSpPr/>
            <p:nvPr/>
          </p:nvSpPr>
          <p:spPr>
            <a:xfrm>
              <a:off x="1313975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445" y="1"/>
                  </a:moveTo>
                  <a:cubicBezTo>
                    <a:pt x="430" y="1"/>
                    <a:pt x="413" y="5"/>
                    <a:pt x="399" y="15"/>
                  </a:cubicBezTo>
                  <a:lnTo>
                    <a:pt x="19" y="404"/>
                  </a:lnTo>
                  <a:cubicBezTo>
                    <a:pt x="1" y="423"/>
                    <a:pt x="1" y="460"/>
                    <a:pt x="19" y="478"/>
                  </a:cubicBezTo>
                  <a:cubicBezTo>
                    <a:pt x="28" y="497"/>
                    <a:pt x="47" y="497"/>
                    <a:pt x="56" y="497"/>
                  </a:cubicBezTo>
                  <a:cubicBezTo>
                    <a:pt x="75" y="497"/>
                    <a:pt x="93" y="497"/>
                    <a:pt x="103" y="478"/>
                  </a:cubicBezTo>
                  <a:lnTo>
                    <a:pt x="483" y="98"/>
                  </a:lnTo>
                  <a:cubicBezTo>
                    <a:pt x="511" y="80"/>
                    <a:pt x="511" y="42"/>
                    <a:pt x="483" y="15"/>
                  </a:cubicBezTo>
                  <a:cubicBezTo>
                    <a:pt x="474" y="5"/>
                    <a:pt x="460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>
              <a:off x="1290775" y="2314700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0"/>
                  </a:moveTo>
                  <a:lnTo>
                    <a:pt x="391" y="3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8"/>
            <p:cNvSpPr/>
            <p:nvPr/>
          </p:nvSpPr>
          <p:spPr>
            <a:xfrm>
              <a:off x="1289400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57" y="1"/>
                  </a:moveTo>
                  <a:cubicBezTo>
                    <a:pt x="42" y="1"/>
                    <a:pt x="28" y="5"/>
                    <a:pt x="19" y="15"/>
                  </a:cubicBezTo>
                  <a:cubicBezTo>
                    <a:pt x="0" y="42"/>
                    <a:pt x="0" y="80"/>
                    <a:pt x="19" y="98"/>
                  </a:cubicBezTo>
                  <a:lnTo>
                    <a:pt x="399" y="478"/>
                  </a:lnTo>
                  <a:cubicBezTo>
                    <a:pt x="408" y="497"/>
                    <a:pt x="427" y="497"/>
                    <a:pt x="446" y="497"/>
                  </a:cubicBezTo>
                  <a:cubicBezTo>
                    <a:pt x="455" y="497"/>
                    <a:pt x="473" y="497"/>
                    <a:pt x="483" y="478"/>
                  </a:cubicBezTo>
                  <a:cubicBezTo>
                    <a:pt x="510" y="460"/>
                    <a:pt x="510" y="423"/>
                    <a:pt x="483" y="404"/>
                  </a:cubicBezTo>
                  <a:lnTo>
                    <a:pt x="102" y="15"/>
                  </a:lnTo>
                  <a:cubicBezTo>
                    <a:pt x="88" y="5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8"/>
            <p:cNvSpPr/>
            <p:nvPr/>
          </p:nvSpPr>
          <p:spPr>
            <a:xfrm>
              <a:off x="1315375" y="2339275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0"/>
                  </a:moveTo>
                  <a:lnTo>
                    <a:pt x="390" y="3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>
              <a:off x="1313975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61" y="0"/>
                  </a:moveTo>
                  <a:cubicBezTo>
                    <a:pt x="47" y="0"/>
                    <a:pt x="33" y="5"/>
                    <a:pt x="19" y="14"/>
                  </a:cubicBezTo>
                  <a:cubicBezTo>
                    <a:pt x="1" y="42"/>
                    <a:pt x="1" y="79"/>
                    <a:pt x="19" y="97"/>
                  </a:cubicBezTo>
                  <a:lnTo>
                    <a:pt x="399" y="487"/>
                  </a:lnTo>
                  <a:cubicBezTo>
                    <a:pt x="418" y="496"/>
                    <a:pt x="427" y="496"/>
                    <a:pt x="446" y="496"/>
                  </a:cubicBezTo>
                  <a:cubicBezTo>
                    <a:pt x="455" y="496"/>
                    <a:pt x="474" y="496"/>
                    <a:pt x="483" y="487"/>
                  </a:cubicBezTo>
                  <a:cubicBezTo>
                    <a:pt x="511" y="459"/>
                    <a:pt x="511" y="422"/>
                    <a:pt x="483" y="404"/>
                  </a:cubicBezTo>
                  <a:lnTo>
                    <a:pt x="103" y="14"/>
                  </a:lnTo>
                  <a:cubicBezTo>
                    <a:pt x="89" y="5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8"/>
            <p:cNvSpPr/>
            <p:nvPr/>
          </p:nvSpPr>
          <p:spPr>
            <a:xfrm>
              <a:off x="791475" y="2851575"/>
              <a:ext cx="19500" cy="19500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12"/>
                  </a:moveTo>
                  <a:cubicBezTo>
                    <a:pt x="538" y="112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1" y="659"/>
                    <a:pt x="112" y="538"/>
                    <a:pt x="112" y="390"/>
                  </a:cubicBezTo>
                  <a:cubicBezTo>
                    <a:pt x="112" y="242"/>
                    <a:pt x="241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7"/>
                    <a:pt x="0" y="390"/>
                  </a:cubicBezTo>
                  <a:cubicBezTo>
                    <a:pt x="0" y="603"/>
                    <a:pt x="176" y="780"/>
                    <a:pt x="390" y="780"/>
                  </a:cubicBezTo>
                  <a:cubicBezTo>
                    <a:pt x="603" y="780"/>
                    <a:pt x="779" y="603"/>
                    <a:pt x="779" y="390"/>
                  </a:cubicBezTo>
                  <a:cubicBezTo>
                    <a:pt x="779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8"/>
            <p:cNvSpPr/>
            <p:nvPr/>
          </p:nvSpPr>
          <p:spPr>
            <a:xfrm>
              <a:off x="745550" y="2652125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60"/>
                  </a:cubicBezTo>
                  <a:cubicBezTo>
                    <a:pt x="390" y="334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60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90"/>
                    <a:pt x="112" y="511"/>
                    <a:pt x="251" y="511"/>
                  </a:cubicBezTo>
                  <a:cubicBezTo>
                    <a:pt x="390" y="511"/>
                    <a:pt x="501" y="39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1494175" y="22991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21"/>
                  </a:moveTo>
                  <a:cubicBezTo>
                    <a:pt x="325" y="121"/>
                    <a:pt x="381" y="177"/>
                    <a:pt x="381" y="251"/>
                  </a:cubicBezTo>
                  <a:cubicBezTo>
                    <a:pt x="381" y="325"/>
                    <a:pt x="325" y="390"/>
                    <a:pt x="251" y="390"/>
                  </a:cubicBezTo>
                  <a:cubicBezTo>
                    <a:pt x="177" y="390"/>
                    <a:pt x="112" y="325"/>
                    <a:pt x="112" y="251"/>
                  </a:cubicBezTo>
                  <a:cubicBezTo>
                    <a:pt x="112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8"/>
            <p:cNvSpPr/>
            <p:nvPr/>
          </p:nvSpPr>
          <p:spPr>
            <a:xfrm>
              <a:off x="1219575" y="3181350"/>
              <a:ext cx="197175" cy="123175"/>
            </a:xfrm>
            <a:custGeom>
              <a:avLst/>
              <a:gdLst/>
              <a:ahLst/>
              <a:cxnLst/>
              <a:rect l="l" t="t" r="r" b="b"/>
              <a:pathLst>
                <a:path w="7887" h="4927" extrusionOk="0">
                  <a:moveTo>
                    <a:pt x="1328" y="1"/>
                  </a:moveTo>
                  <a:lnTo>
                    <a:pt x="1" y="4927"/>
                  </a:lnTo>
                  <a:lnTo>
                    <a:pt x="6550" y="4927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8"/>
            <p:cNvSpPr/>
            <p:nvPr/>
          </p:nvSpPr>
          <p:spPr>
            <a:xfrm>
              <a:off x="1218200" y="3179975"/>
              <a:ext cx="200175" cy="125950"/>
            </a:xfrm>
            <a:custGeom>
              <a:avLst/>
              <a:gdLst/>
              <a:ahLst/>
              <a:cxnLst/>
              <a:rect l="l" t="t" r="r" b="b"/>
              <a:pathLst>
                <a:path w="8007" h="5038" extrusionOk="0">
                  <a:moveTo>
                    <a:pt x="7867" y="111"/>
                  </a:moveTo>
                  <a:lnTo>
                    <a:pt x="6559" y="4926"/>
                  </a:lnTo>
                  <a:lnTo>
                    <a:pt x="130" y="4926"/>
                  </a:lnTo>
                  <a:lnTo>
                    <a:pt x="1429" y="111"/>
                  </a:lnTo>
                  <a:close/>
                  <a:moveTo>
                    <a:pt x="1383" y="0"/>
                  </a:moveTo>
                  <a:cubicBezTo>
                    <a:pt x="1355" y="0"/>
                    <a:pt x="1336" y="19"/>
                    <a:pt x="1327" y="47"/>
                  </a:cubicBezTo>
                  <a:lnTo>
                    <a:pt x="0" y="4963"/>
                  </a:lnTo>
                  <a:cubicBezTo>
                    <a:pt x="0" y="4982"/>
                    <a:pt x="0" y="5000"/>
                    <a:pt x="19" y="5019"/>
                  </a:cubicBezTo>
                  <a:cubicBezTo>
                    <a:pt x="28" y="5028"/>
                    <a:pt x="47" y="5037"/>
                    <a:pt x="65" y="5037"/>
                  </a:cubicBezTo>
                  <a:lnTo>
                    <a:pt x="6605" y="5037"/>
                  </a:lnTo>
                  <a:cubicBezTo>
                    <a:pt x="6633" y="5037"/>
                    <a:pt x="6652" y="5019"/>
                    <a:pt x="6661" y="4991"/>
                  </a:cubicBezTo>
                  <a:lnTo>
                    <a:pt x="7997" y="74"/>
                  </a:lnTo>
                  <a:cubicBezTo>
                    <a:pt x="8006" y="56"/>
                    <a:pt x="7997" y="37"/>
                    <a:pt x="7988" y="19"/>
                  </a:cubicBezTo>
                  <a:cubicBezTo>
                    <a:pt x="7978" y="9"/>
                    <a:pt x="7960" y="0"/>
                    <a:pt x="7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8"/>
            <p:cNvSpPr/>
            <p:nvPr/>
          </p:nvSpPr>
          <p:spPr>
            <a:xfrm>
              <a:off x="1173675" y="3304500"/>
              <a:ext cx="335375" cy="40375"/>
            </a:xfrm>
            <a:custGeom>
              <a:avLst/>
              <a:gdLst/>
              <a:ahLst/>
              <a:cxnLst/>
              <a:rect l="l" t="t" r="r" b="b"/>
              <a:pathLst>
                <a:path w="13415" h="1615" extrusionOk="0">
                  <a:moveTo>
                    <a:pt x="1837" y="1"/>
                  </a:moveTo>
                  <a:cubicBezTo>
                    <a:pt x="1178" y="29"/>
                    <a:pt x="603" y="353"/>
                    <a:pt x="371" y="845"/>
                  </a:cubicBezTo>
                  <a:lnTo>
                    <a:pt x="0" y="1615"/>
                  </a:lnTo>
                  <a:lnTo>
                    <a:pt x="13414" y="1615"/>
                  </a:lnTo>
                  <a:cubicBezTo>
                    <a:pt x="13414" y="1105"/>
                    <a:pt x="13090" y="650"/>
                    <a:pt x="12598" y="353"/>
                  </a:cubicBezTo>
                  <a:cubicBezTo>
                    <a:pt x="12570" y="344"/>
                    <a:pt x="12552" y="335"/>
                    <a:pt x="12524" y="316"/>
                  </a:cubicBezTo>
                  <a:cubicBezTo>
                    <a:pt x="12162" y="121"/>
                    <a:pt x="11717" y="1"/>
                    <a:pt x="1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8"/>
            <p:cNvSpPr/>
            <p:nvPr/>
          </p:nvSpPr>
          <p:spPr>
            <a:xfrm>
              <a:off x="1230950" y="3197350"/>
              <a:ext cx="181625" cy="66600"/>
            </a:xfrm>
            <a:custGeom>
              <a:avLst/>
              <a:gdLst/>
              <a:ahLst/>
              <a:cxnLst/>
              <a:rect l="l" t="t" r="r" b="b"/>
              <a:pathLst>
                <a:path w="7265" h="2664" extrusionOk="0">
                  <a:moveTo>
                    <a:pt x="7255" y="29"/>
                  </a:moveTo>
                  <a:lnTo>
                    <a:pt x="1" y="2663"/>
                  </a:lnTo>
                  <a:lnTo>
                    <a:pt x="706" y="1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8"/>
            <p:cNvSpPr/>
            <p:nvPr/>
          </p:nvSpPr>
          <p:spPr>
            <a:xfrm>
              <a:off x="965175" y="2671850"/>
              <a:ext cx="779500" cy="525525"/>
            </a:xfrm>
            <a:custGeom>
              <a:avLst/>
              <a:gdLst/>
              <a:ahLst/>
              <a:cxnLst/>
              <a:rect l="l" t="t" r="r" b="b"/>
              <a:pathLst>
                <a:path w="31180" h="21021" extrusionOk="0">
                  <a:moveTo>
                    <a:pt x="993" y="0"/>
                  </a:moveTo>
                  <a:cubicBezTo>
                    <a:pt x="446" y="0"/>
                    <a:pt x="0" y="464"/>
                    <a:pt x="0" y="1048"/>
                  </a:cubicBezTo>
                  <a:lnTo>
                    <a:pt x="0" y="19973"/>
                  </a:lnTo>
                  <a:cubicBezTo>
                    <a:pt x="0" y="20548"/>
                    <a:pt x="446" y="21021"/>
                    <a:pt x="993" y="21021"/>
                  </a:cubicBezTo>
                  <a:lnTo>
                    <a:pt x="30178" y="21021"/>
                  </a:lnTo>
                  <a:cubicBezTo>
                    <a:pt x="30734" y="21021"/>
                    <a:pt x="31179" y="20548"/>
                    <a:pt x="31179" y="19973"/>
                  </a:cubicBezTo>
                  <a:lnTo>
                    <a:pt x="31179" y="1048"/>
                  </a:lnTo>
                  <a:cubicBezTo>
                    <a:pt x="31179" y="464"/>
                    <a:pt x="30734" y="0"/>
                    <a:pt x="30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8"/>
            <p:cNvSpPr/>
            <p:nvPr/>
          </p:nvSpPr>
          <p:spPr>
            <a:xfrm>
              <a:off x="963550" y="2670450"/>
              <a:ext cx="782525" cy="528325"/>
            </a:xfrm>
            <a:custGeom>
              <a:avLst/>
              <a:gdLst/>
              <a:ahLst/>
              <a:cxnLst/>
              <a:rect l="l" t="t" r="r" b="b"/>
              <a:pathLst>
                <a:path w="31301" h="21133" extrusionOk="0">
                  <a:moveTo>
                    <a:pt x="30243" y="112"/>
                  </a:moveTo>
                  <a:cubicBezTo>
                    <a:pt x="30762" y="112"/>
                    <a:pt x="31189" y="557"/>
                    <a:pt x="31189" y="1104"/>
                  </a:cubicBezTo>
                  <a:lnTo>
                    <a:pt x="31189" y="20029"/>
                  </a:lnTo>
                  <a:cubicBezTo>
                    <a:pt x="31189" y="20576"/>
                    <a:pt x="30762" y="21021"/>
                    <a:pt x="30243" y="21021"/>
                  </a:cubicBezTo>
                  <a:lnTo>
                    <a:pt x="1058" y="21021"/>
                  </a:lnTo>
                  <a:cubicBezTo>
                    <a:pt x="539" y="21021"/>
                    <a:pt x="121" y="20576"/>
                    <a:pt x="121" y="20029"/>
                  </a:cubicBezTo>
                  <a:lnTo>
                    <a:pt x="121" y="1104"/>
                  </a:lnTo>
                  <a:cubicBezTo>
                    <a:pt x="121" y="557"/>
                    <a:pt x="548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83" y="0"/>
                    <a:pt x="1" y="492"/>
                    <a:pt x="1" y="1104"/>
                  </a:cubicBezTo>
                  <a:lnTo>
                    <a:pt x="1" y="20029"/>
                  </a:lnTo>
                  <a:cubicBezTo>
                    <a:pt x="1" y="20641"/>
                    <a:pt x="483" y="21133"/>
                    <a:pt x="1058" y="21133"/>
                  </a:cubicBezTo>
                  <a:lnTo>
                    <a:pt x="30243" y="21133"/>
                  </a:lnTo>
                  <a:cubicBezTo>
                    <a:pt x="30827" y="21133"/>
                    <a:pt x="31300" y="20641"/>
                    <a:pt x="31300" y="20029"/>
                  </a:cubicBezTo>
                  <a:lnTo>
                    <a:pt x="31300" y="1104"/>
                  </a:lnTo>
                  <a:cubicBezTo>
                    <a:pt x="31300" y="492"/>
                    <a:pt x="30827" y="0"/>
                    <a:pt x="30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938975" y="2671850"/>
              <a:ext cx="761625" cy="526700"/>
            </a:xfrm>
            <a:custGeom>
              <a:avLst/>
              <a:gdLst/>
              <a:ahLst/>
              <a:cxnLst/>
              <a:rect l="l" t="t" r="r" b="b"/>
              <a:pathLst>
                <a:path w="30465" h="21068" extrusionOk="0">
                  <a:moveTo>
                    <a:pt x="1002" y="0"/>
                  </a:moveTo>
                  <a:cubicBezTo>
                    <a:pt x="445" y="0"/>
                    <a:pt x="0" y="473"/>
                    <a:pt x="0" y="1048"/>
                  </a:cubicBezTo>
                  <a:lnTo>
                    <a:pt x="0" y="20019"/>
                  </a:lnTo>
                  <a:cubicBezTo>
                    <a:pt x="0" y="20594"/>
                    <a:pt x="445" y="21067"/>
                    <a:pt x="1002" y="21067"/>
                  </a:cubicBezTo>
                  <a:lnTo>
                    <a:pt x="30187" y="21067"/>
                  </a:lnTo>
                  <a:cubicBezTo>
                    <a:pt x="30279" y="21067"/>
                    <a:pt x="30372" y="21049"/>
                    <a:pt x="30465" y="21021"/>
                  </a:cubicBezTo>
                  <a:lnTo>
                    <a:pt x="2041" y="21021"/>
                  </a:lnTo>
                  <a:cubicBezTo>
                    <a:pt x="1494" y="21021"/>
                    <a:pt x="1048" y="20548"/>
                    <a:pt x="1048" y="19973"/>
                  </a:cubicBezTo>
                  <a:lnTo>
                    <a:pt x="1048" y="1048"/>
                  </a:lnTo>
                  <a:cubicBezTo>
                    <a:pt x="1048" y="473"/>
                    <a:pt x="1484" y="9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8"/>
            <p:cNvSpPr/>
            <p:nvPr/>
          </p:nvSpPr>
          <p:spPr>
            <a:xfrm>
              <a:off x="937575" y="2670450"/>
              <a:ext cx="772775" cy="529475"/>
            </a:xfrm>
            <a:custGeom>
              <a:avLst/>
              <a:gdLst/>
              <a:ahLst/>
              <a:cxnLst/>
              <a:rect l="l" t="t" r="r" b="b"/>
              <a:pathLst>
                <a:path w="30911" h="21179" extrusionOk="0">
                  <a:moveTo>
                    <a:pt x="1633" y="112"/>
                  </a:moveTo>
                  <a:cubicBezTo>
                    <a:pt x="1281" y="297"/>
                    <a:pt x="1049" y="668"/>
                    <a:pt x="1049" y="1104"/>
                  </a:cubicBezTo>
                  <a:lnTo>
                    <a:pt x="1049" y="20029"/>
                  </a:lnTo>
                  <a:cubicBezTo>
                    <a:pt x="1049" y="20502"/>
                    <a:pt x="1327" y="20901"/>
                    <a:pt x="1726" y="21058"/>
                  </a:cubicBezTo>
                  <a:lnTo>
                    <a:pt x="1058" y="21058"/>
                  </a:lnTo>
                  <a:cubicBezTo>
                    <a:pt x="539" y="21058"/>
                    <a:pt x="112" y="20613"/>
                    <a:pt x="112" y="20075"/>
                  </a:cubicBezTo>
                  <a:lnTo>
                    <a:pt x="112" y="1104"/>
                  </a:lnTo>
                  <a:cubicBezTo>
                    <a:pt x="112" y="557"/>
                    <a:pt x="539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74" y="0"/>
                    <a:pt x="1" y="492"/>
                    <a:pt x="1" y="1104"/>
                  </a:cubicBezTo>
                  <a:lnTo>
                    <a:pt x="1" y="20066"/>
                  </a:lnTo>
                  <a:cubicBezTo>
                    <a:pt x="1" y="20678"/>
                    <a:pt x="474" y="21179"/>
                    <a:pt x="1058" y="21179"/>
                  </a:cubicBezTo>
                  <a:lnTo>
                    <a:pt x="30243" y="21179"/>
                  </a:lnTo>
                  <a:cubicBezTo>
                    <a:pt x="30335" y="21179"/>
                    <a:pt x="30437" y="21160"/>
                    <a:pt x="30539" y="21133"/>
                  </a:cubicBezTo>
                  <a:lnTo>
                    <a:pt x="30910" y="21021"/>
                  </a:lnTo>
                  <a:lnTo>
                    <a:pt x="2097" y="21021"/>
                  </a:lnTo>
                  <a:cubicBezTo>
                    <a:pt x="1578" y="21021"/>
                    <a:pt x="1160" y="20576"/>
                    <a:pt x="1160" y="20029"/>
                  </a:cubicBezTo>
                  <a:lnTo>
                    <a:pt x="1160" y="1104"/>
                  </a:lnTo>
                  <a:cubicBezTo>
                    <a:pt x="1160" y="566"/>
                    <a:pt x="1578" y="121"/>
                    <a:pt x="2088" y="112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1012725" y="2700375"/>
              <a:ext cx="688800" cy="404700"/>
            </a:xfrm>
            <a:custGeom>
              <a:avLst/>
              <a:gdLst/>
              <a:ahLst/>
              <a:cxnLst/>
              <a:rect l="l" t="t" r="r" b="b"/>
              <a:pathLst>
                <a:path w="27552" h="16188" extrusionOk="0">
                  <a:moveTo>
                    <a:pt x="325" y="0"/>
                  </a:moveTo>
                  <a:cubicBezTo>
                    <a:pt x="149" y="0"/>
                    <a:pt x="0" y="149"/>
                    <a:pt x="0" y="325"/>
                  </a:cubicBezTo>
                  <a:lnTo>
                    <a:pt x="0" y="4583"/>
                  </a:lnTo>
                  <a:lnTo>
                    <a:pt x="0" y="11986"/>
                  </a:lnTo>
                  <a:lnTo>
                    <a:pt x="0" y="16188"/>
                  </a:lnTo>
                  <a:lnTo>
                    <a:pt x="27552" y="16188"/>
                  </a:lnTo>
                  <a:lnTo>
                    <a:pt x="27552" y="325"/>
                  </a:lnTo>
                  <a:cubicBezTo>
                    <a:pt x="27552" y="149"/>
                    <a:pt x="27404" y="0"/>
                    <a:pt x="27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8"/>
            <p:cNvSpPr/>
            <p:nvPr/>
          </p:nvSpPr>
          <p:spPr>
            <a:xfrm>
              <a:off x="1011325" y="2698975"/>
              <a:ext cx="691600" cy="407500"/>
            </a:xfrm>
            <a:custGeom>
              <a:avLst/>
              <a:gdLst/>
              <a:ahLst/>
              <a:cxnLst/>
              <a:rect l="l" t="t" r="r" b="b"/>
              <a:pathLst>
                <a:path w="27664" h="16300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4639"/>
                  </a:lnTo>
                  <a:cubicBezTo>
                    <a:pt x="0" y="4667"/>
                    <a:pt x="19" y="4694"/>
                    <a:pt x="56" y="4694"/>
                  </a:cubicBezTo>
                  <a:cubicBezTo>
                    <a:pt x="84" y="4694"/>
                    <a:pt x="112" y="4667"/>
                    <a:pt x="112" y="4639"/>
                  </a:cubicBezTo>
                  <a:lnTo>
                    <a:pt x="112" y="381"/>
                  </a:lnTo>
                  <a:cubicBezTo>
                    <a:pt x="112" y="232"/>
                    <a:pt x="232" y="112"/>
                    <a:pt x="381" y="112"/>
                  </a:cubicBezTo>
                  <a:lnTo>
                    <a:pt x="27283" y="112"/>
                  </a:lnTo>
                  <a:cubicBezTo>
                    <a:pt x="27432" y="112"/>
                    <a:pt x="27552" y="232"/>
                    <a:pt x="27552" y="381"/>
                  </a:cubicBezTo>
                  <a:lnTo>
                    <a:pt x="27552" y="16188"/>
                  </a:lnTo>
                  <a:lnTo>
                    <a:pt x="112" y="16188"/>
                  </a:lnTo>
                  <a:lnTo>
                    <a:pt x="112" y="12042"/>
                  </a:lnTo>
                  <a:cubicBezTo>
                    <a:pt x="112" y="12004"/>
                    <a:pt x="93" y="11977"/>
                    <a:pt x="56" y="11977"/>
                  </a:cubicBezTo>
                  <a:cubicBezTo>
                    <a:pt x="28" y="11977"/>
                    <a:pt x="0" y="12004"/>
                    <a:pt x="0" y="12042"/>
                  </a:cubicBezTo>
                  <a:lnTo>
                    <a:pt x="0" y="16244"/>
                  </a:lnTo>
                  <a:cubicBezTo>
                    <a:pt x="0" y="16281"/>
                    <a:pt x="28" y="16299"/>
                    <a:pt x="56" y="16299"/>
                  </a:cubicBezTo>
                  <a:lnTo>
                    <a:pt x="27608" y="16299"/>
                  </a:lnTo>
                  <a:cubicBezTo>
                    <a:pt x="27636" y="16299"/>
                    <a:pt x="27664" y="16281"/>
                    <a:pt x="27664" y="16244"/>
                  </a:cubicBezTo>
                  <a:lnTo>
                    <a:pt x="27664" y="381"/>
                  </a:lnTo>
                  <a:cubicBezTo>
                    <a:pt x="27664" y="167"/>
                    <a:pt x="27497" y="0"/>
                    <a:pt x="27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8"/>
            <p:cNvSpPr/>
            <p:nvPr/>
          </p:nvSpPr>
          <p:spPr>
            <a:xfrm>
              <a:off x="1011325" y="2862250"/>
              <a:ext cx="2800" cy="82125"/>
            </a:xfrm>
            <a:custGeom>
              <a:avLst/>
              <a:gdLst/>
              <a:ahLst/>
              <a:cxnLst/>
              <a:rect l="l" t="t" r="r" b="b"/>
              <a:pathLst>
                <a:path w="112" h="3285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lnTo>
                    <a:pt x="0" y="3228"/>
                  </a:lnTo>
                  <a:cubicBezTo>
                    <a:pt x="0" y="3256"/>
                    <a:pt x="19" y="3284"/>
                    <a:pt x="56" y="3284"/>
                  </a:cubicBezTo>
                  <a:cubicBezTo>
                    <a:pt x="84" y="3284"/>
                    <a:pt x="112" y="3256"/>
                    <a:pt x="112" y="3228"/>
                  </a:cubicBezTo>
                  <a:lnTo>
                    <a:pt x="112" y="65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8"/>
            <p:cNvSpPr/>
            <p:nvPr/>
          </p:nvSpPr>
          <p:spPr>
            <a:xfrm>
              <a:off x="968425" y="3105050"/>
              <a:ext cx="773475" cy="89775"/>
            </a:xfrm>
            <a:custGeom>
              <a:avLst/>
              <a:gdLst/>
              <a:ahLst/>
              <a:cxnLst/>
              <a:rect l="l" t="t" r="r" b="b"/>
              <a:pathLst>
                <a:path w="30939" h="3591" extrusionOk="0">
                  <a:moveTo>
                    <a:pt x="0" y="1"/>
                  </a:moveTo>
                  <a:lnTo>
                    <a:pt x="0" y="2617"/>
                  </a:lnTo>
                  <a:cubicBezTo>
                    <a:pt x="0" y="3155"/>
                    <a:pt x="446" y="3591"/>
                    <a:pt x="993" y="3591"/>
                  </a:cubicBezTo>
                  <a:lnTo>
                    <a:pt x="29945" y="3591"/>
                  </a:lnTo>
                  <a:cubicBezTo>
                    <a:pt x="30493" y="3591"/>
                    <a:pt x="30938" y="3155"/>
                    <a:pt x="30938" y="2617"/>
                  </a:cubicBezTo>
                  <a:lnTo>
                    <a:pt x="30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8"/>
            <p:cNvSpPr/>
            <p:nvPr/>
          </p:nvSpPr>
          <p:spPr>
            <a:xfrm>
              <a:off x="967025" y="3103675"/>
              <a:ext cx="776250" cy="92550"/>
            </a:xfrm>
            <a:custGeom>
              <a:avLst/>
              <a:gdLst/>
              <a:ahLst/>
              <a:cxnLst/>
              <a:rect l="l" t="t" r="r" b="b"/>
              <a:pathLst>
                <a:path w="31050" h="3702" extrusionOk="0">
                  <a:moveTo>
                    <a:pt x="30929" y="111"/>
                  </a:moveTo>
                  <a:lnTo>
                    <a:pt x="30929" y="2672"/>
                  </a:lnTo>
                  <a:cubicBezTo>
                    <a:pt x="30929" y="3173"/>
                    <a:pt x="30512" y="3581"/>
                    <a:pt x="30001" y="3581"/>
                  </a:cubicBezTo>
                  <a:lnTo>
                    <a:pt x="1049" y="3581"/>
                  </a:lnTo>
                  <a:cubicBezTo>
                    <a:pt x="529" y="3581"/>
                    <a:pt x="112" y="3173"/>
                    <a:pt x="112" y="2672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2672"/>
                  </a:lnTo>
                  <a:cubicBezTo>
                    <a:pt x="1" y="3238"/>
                    <a:pt x="464" y="3702"/>
                    <a:pt x="1049" y="3702"/>
                  </a:cubicBezTo>
                  <a:lnTo>
                    <a:pt x="30001" y="3702"/>
                  </a:lnTo>
                  <a:cubicBezTo>
                    <a:pt x="30577" y="3702"/>
                    <a:pt x="31050" y="3238"/>
                    <a:pt x="31050" y="2672"/>
                  </a:cubicBezTo>
                  <a:lnTo>
                    <a:pt x="31050" y="56"/>
                  </a:lnTo>
                  <a:cubicBezTo>
                    <a:pt x="31050" y="28"/>
                    <a:pt x="31022" y="0"/>
                    <a:pt x="30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8"/>
            <p:cNvSpPr/>
            <p:nvPr/>
          </p:nvSpPr>
          <p:spPr>
            <a:xfrm>
              <a:off x="1330450" y="31294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900" y="112"/>
                  </a:moveTo>
                  <a:cubicBezTo>
                    <a:pt x="1336" y="112"/>
                    <a:pt x="1689" y="465"/>
                    <a:pt x="1689" y="901"/>
                  </a:cubicBezTo>
                  <a:cubicBezTo>
                    <a:pt x="1689" y="1337"/>
                    <a:pt x="1336" y="1689"/>
                    <a:pt x="900" y="1689"/>
                  </a:cubicBezTo>
                  <a:cubicBezTo>
                    <a:pt x="473" y="1689"/>
                    <a:pt x="112" y="1337"/>
                    <a:pt x="112" y="901"/>
                  </a:cubicBezTo>
                  <a:cubicBezTo>
                    <a:pt x="112" y="465"/>
                    <a:pt x="473" y="112"/>
                    <a:pt x="900" y="112"/>
                  </a:cubicBezTo>
                  <a:close/>
                  <a:moveTo>
                    <a:pt x="900" y="1"/>
                  </a:moveTo>
                  <a:cubicBezTo>
                    <a:pt x="408" y="1"/>
                    <a:pt x="0" y="409"/>
                    <a:pt x="0" y="901"/>
                  </a:cubicBezTo>
                  <a:cubicBezTo>
                    <a:pt x="0" y="1402"/>
                    <a:pt x="408" y="1810"/>
                    <a:pt x="900" y="1810"/>
                  </a:cubicBezTo>
                  <a:cubicBezTo>
                    <a:pt x="1401" y="1810"/>
                    <a:pt x="1809" y="1402"/>
                    <a:pt x="1809" y="901"/>
                  </a:cubicBezTo>
                  <a:cubicBezTo>
                    <a:pt x="1809" y="400"/>
                    <a:pt x="1401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1348075" y="2680875"/>
              <a:ext cx="10000" cy="9775"/>
            </a:xfrm>
            <a:custGeom>
              <a:avLst/>
              <a:gdLst/>
              <a:ahLst/>
              <a:cxnLst/>
              <a:rect l="l" t="t" r="r" b="b"/>
              <a:pathLst>
                <a:path w="400" h="391" extrusionOk="0"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9" y="307"/>
                    <a:pt x="399" y="196"/>
                  </a:cubicBezTo>
                  <a:cubicBezTo>
                    <a:pt x="399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1346675" y="2679500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1" y="112"/>
                  </a:moveTo>
                  <a:cubicBezTo>
                    <a:pt x="335" y="112"/>
                    <a:pt x="390" y="176"/>
                    <a:pt x="390" y="251"/>
                  </a:cubicBezTo>
                  <a:cubicBezTo>
                    <a:pt x="390" y="334"/>
                    <a:pt x="33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0"/>
                    <a:pt x="251" y="510"/>
                  </a:cubicBezTo>
                  <a:cubicBezTo>
                    <a:pt x="390" y="510"/>
                    <a:pt x="511" y="390"/>
                    <a:pt x="511" y="251"/>
                  </a:cubicBezTo>
                  <a:cubicBezTo>
                    <a:pt x="51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1345975" y="2836725"/>
              <a:ext cx="3050" cy="37375"/>
            </a:xfrm>
            <a:custGeom>
              <a:avLst/>
              <a:gdLst/>
              <a:ahLst/>
              <a:cxnLst/>
              <a:rect l="l" t="t" r="r" b="b"/>
              <a:pathLst>
                <a:path w="122" h="1495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439"/>
                  </a:lnTo>
                  <a:cubicBezTo>
                    <a:pt x="1" y="1466"/>
                    <a:pt x="29" y="1494"/>
                    <a:pt x="66" y="1494"/>
                  </a:cubicBezTo>
                  <a:cubicBezTo>
                    <a:pt x="94" y="1494"/>
                    <a:pt x="121" y="1466"/>
                    <a:pt x="121" y="1439"/>
                  </a:cubicBezTo>
                  <a:lnTo>
                    <a:pt x="121" y="66"/>
                  </a:lnTo>
                  <a:cubicBezTo>
                    <a:pt x="121" y="29"/>
                    <a:pt x="94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8"/>
            <p:cNvSpPr/>
            <p:nvPr/>
          </p:nvSpPr>
          <p:spPr>
            <a:xfrm>
              <a:off x="1345750" y="2953850"/>
              <a:ext cx="3050" cy="47575"/>
            </a:xfrm>
            <a:custGeom>
              <a:avLst/>
              <a:gdLst/>
              <a:ahLst/>
              <a:cxnLst/>
              <a:rect l="l" t="t" r="r" b="b"/>
              <a:pathLst>
                <a:path w="122" h="1903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847"/>
                  </a:lnTo>
                  <a:cubicBezTo>
                    <a:pt x="0" y="1874"/>
                    <a:pt x="28" y="1902"/>
                    <a:pt x="56" y="1902"/>
                  </a:cubicBezTo>
                  <a:cubicBezTo>
                    <a:pt x="93" y="1902"/>
                    <a:pt x="121" y="1884"/>
                    <a:pt x="121" y="1847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8"/>
            <p:cNvSpPr/>
            <p:nvPr/>
          </p:nvSpPr>
          <p:spPr>
            <a:xfrm>
              <a:off x="1144450" y="3030625"/>
              <a:ext cx="37125" cy="2800"/>
            </a:xfrm>
            <a:custGeom>
              <a:avLst/>
              <a:gdLst/>
              <a:ahLst/>
              <a:cxnLst/>
              <a:rect l="l" t="t" r="r" b="b"/>
              <a:pathLst>
                <a:path w="1485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1"/>
                    <a:pt x="56" y="111"/>
                  </a:cubicBezTo>
                  <a:lnTo>
                    <a:pt x="1429" y="111"/>
                  </a:lnTo>
                  <a:cubicBezTo>
                    <a:pt x="1457" y="111"/>
                    <a:pt x="1485" y="84"/>
                    <a:pt x="1485" y="56"/>
                  </a:cubicBezTo>
                  <a:cubicBezTo>
                    <a:pt x="1485" y="19"/>
                    <a:pt x="145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8"/>
            <p:cNvSpPr/>
            <p:nvPr/>
          </p:nvSpPr>
          <p:spPr>
            <a:xfrm>
              <a:off x="1069300" y="2755800"/>
              <a:ext cx="323775" cy="82125"/>
            </a:xfrm>
            <a:custGeom>
              <a:avLst/>
              <a:gdLst/>
              <a:ahLst/>
              <a:cxnLst/>
              <a:rect l="l" t="t" r="r" b="b"/>
              <a:pathLst>
                <a:path w="12951" h="3285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154"/>
                  </a:lnTo>
                  <a:cubicBezTo>
                    <a:pt x="1" y="3228"/>
                    <a:pt x="56" y="3284"/>
                    <a:pt x="121" y="3284"/>
                  </a:cubicBezTo>
                  <a:lnTo>
                    <a:pt x="12830" y="3284"/>
                  </a:lnTo>
                  <a:cubicBezTo>
                    <a:pt x="12895" y="3284"/>
                    <a:pt x="12951" y="3228"/>
                    <a:pt x="12951" y="3154"/>
                  </a:cubicBezTo>
                  <a:lnTo>
                    <a:pt x="12951" y="121"/>
                  </a:lnTo>
                  <a:cubicBezTo>
                    <a:pt x="12951" y="56"/>
                    <a:pt x="12895" y="0"/>
                    <a:pt x="12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8"/>
            <p:cNvSpPr/>
            <p:nvPr/>
          </p:nvSpPr>
          <p:spPr>
            <a:xfrm>
              <a:off x="1067925" y="2754400"/>
              <a:ext cx="326775" cy="84900"/>
            </a:xfrm>
            <a:custGeom>
              <a:avLst/>
              <a:gdLst/>
              <a:ahLst/>
              <a:cxnLst/>
              <a:rect l="l" t="t" r="r" b="b"/>
              <a:pathLst>
                <a:path w="13071" h="3396" extrusionOk="0">
                  <a:moveTo>
                    <a:pt x="12885" y="112"/>
                  </a:moveTo>
                  <a:cubicBezTo>
                    <a:pt x="12922" y="112"/>
                    <a:pt x="12950" y="140"/>
                    <a:pt x="12950" y="177"/>
                  </a:cubicBezTo>
                  <a:lnTo>
                    <a:pt x="12950" y="3210"/>
                  </a:lnTo>
                  <a:cubicBezTo>
                    <a:pt x="12950" y="3247"/>
                    <a:pt x="12922" y="3275"/>
                    <a:pt x="12885" y="3275"/>
                  </a:cubicBezTo>
                  <a:lnTo>
                    <a:pt x="176" y="3275"/>
                  </a:lnTo>
                  <a:cubicBezTo>
                    <a:pt x="139" y="3275"/>
                    <a:pt x="111" y="3247"/>
                    <a:pt x="111" y="3210"/>
                  </a:cubicBezTo>
                  <a:lnTo>
                    <a:pt x="111" y="177"/>
                  </a:lnTo>
                  <a:cubicBezTo>
                    <a:pt x="111" y="140"/>
                    <a:pt x="139" y="112"/>
                    <a:pt x="176" y="112"/>
                  </a:cubicBezTo>
                  <a:close/>
                  <a:moveTo>
                    <a:pt x="176" y="1"/>
                  </a:moveTo>
                  <a:cubicBezTo>
                    <a:pt x="74" y="1"/>
                    <a:pt x="0" y="75"/>
                    <a:pt x="0" y="177"/>
                  </a:cubicBezTo>
                  <a:lnTo>
                    <a:pt x="0" y="3210"/>
                  </a:lnTo>
                  <a:cubicBezTo>
                    <a:pt x="0" y="3312"/>
                    <a:pt x="74" y="3396"/>
                    <a:pt x="176" y="3396"/>
                  </a:cubicBezTo>
                  <a:lnTo>
                    <a:pt x="12885" y="3396"/>
                  </a:lnTo>
                  <a:cubicBezTo>
                    <a:pt x="12987" y="3396"/>
                    <a:pt x="13071" y="3312"/>
                    <a:pt x="13071" y="3210"/>
                  </a:cubicBezTo>
                  <a:lnTo>
                    <a:pt x="13071" y="177"/>
                  </a:lnTo>
                  <a:cubicBezTo>
                    <a:pt x="13071" y="75"/>
                    <a:pt x="12987" y="1"/>
                    <a:pt x="1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8"/>
            <p:cNvSpPr/>
            <p:nvPr/>
          </p:nvSpPr>
          <p:spPr>
            <a:xfrm>
              <a:off x="1070000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21" y="3228"/>
                  </a:cubicBezTo>
                  <a:lnTo>
                    <a:pt x="3099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8"/>
            <p:cNvSpPr/>
            <p:nvPr/>
          </p:nvSpPr>
          <p:spPr>
            <a:xfrm>
              <a:off x="1068600" y="2871750"/>
              <a:ext cx="83525" cy="8352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3155" y="112"/>
                  </a:moveTo>
                  <a:cubicBezTo>
                    <a:pt x="3192" y="112"/>
                    <a:pt x="3220" y="140"/>
                    <a:pt x="3220" y="177"/>
                  </a:cubicBezTo>
                  <a:lnTo>
                    <a:pt x="3220" y="3155"/>
                  </a:lnTo>
                  <a:cubicBezTo>
                    <a:pt x="3220" y="3192"/>
                    <a:pt x="3192" y="3220"/>
                    <a:pt x="3155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1" y="84"/>
                    <a:pt x="1" y="177"/>
                  </a:cubicBezTo>
                  <a:lnTo>
                    <a:pt x="1" y="3155"/>
                  </a:lnTo>
                  <a:cubicBezTo>
                    <a:pt x="1" y="3257"/>
                    <a:pt x="75" y="3340"/>
                    <a:pt x="177" y="3340"/>
                  </a:cubicBezTo>
                  <a:lnTo>
                    <a:pt x="3155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8"/>
            <p:cNvSpPr/>
            <p:nvPr/>
          </p:nvSpPr>
          <p:spPr>
            <a:xfrm>
              <a:off x="1190825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3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31" y="3228"/>
                  </a:cubicBezTo>
                  <a:lnTo>
                    <a:pt x="3108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8"/>
            <p:cNvSpPr/>
            <p:nvPr/>
          </p:nvSpPr>
          <p:spPr>
            <a:xfrm>
              <a:off x="11894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63" y="112"/>
                  </a:moveTo>
                  <a:cubicBezTo>
                    <a:pt x="3200" y="112"/>
                    <a:pt x="3228" y="140"/>
                    <a:pt x="3228" y="177"/>
                  </a:cubicBezTo>
                  <a:lnTo>
                    <a:pt x="3228" y="3155"/>
                  </a:lnTo>
                  <a:cubicBezTo>
                    <a:pt x="3228" y="3192"/>
                    <a:pt x="3200" y="3220"/>
                    <a:pt x="3163" y="3220"/>
                  </a:cubicBezTo>
                  <a:lnTo>
                    <a:pt x="186" y="3220"/>
                  </a:lnTo>
                  <a:cubicBezTo>
                    <a:pt x="148" y="3220"/>
                    <a:pt x="121" y="3192"/>
                    <a:pt x="121" y="3155"/>
                  </a:cubicBezTo>
                  <a:lnTo>
                    <a:pt x="121" y="177"/>
                  </a:lnTo>
                  <a:cubicBezTo>
                    <a:pt x="121" y="140"/>
                    <a:pt x="148" y="112"/>
                    <a:pt x="186" y="112"/>
                  </a:cubicBezTo>
                  <a:close/>
                  <a:moveTo>
                    <a:pt x="186" y="1"/>
                  </a:moveTo>
                  <a:cubicBezTo>
                    <a:pt x="83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83" y="3340"/>
                    <a:pt x="186" y="3340"/>
                  </a:cubicBezTo>
                  <a:lnTo>
                    <a:pt x="3163" y="3340"/>
                  </a:lnTo>
                  <a:cubicBezTo>
                    <a:pt x="3256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6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8"/>
            <p:cNvSpPr/>
            <p:nvPr/>
          </p:nvSpPr>
          <p:spPr>
            <a:xfrm>
              <a:off x="1309350" y="2873150"/>
              <a:ext cx="80500" cy="80725"/>
            </a:xfrm>
            <a:custGeom>
              <a:avLst/>
              <a:gdLst/>
              <a:ahLst/>
              <a:cxnLst/>
              <a:rect l="l" t="t" r="r" b="b"/>
              <a:pathLst>
                <a:path w="3220" h="3229" extrusionOk="0">
                  <a:moveTo>
                    <a:pt x="121" y="0"/>
                  </a:moveTo>
                  <a:cubicBezTo>
                    <a:pt x="56" y="0"/>
                    <a:pt x="0" y="56"/>
                    <a:pt x="0" y="121"/>
                  </a:cubicBezTo>
                  <a:lnTo>
                    <a:pt x="0" y="3099"/>
                  </a:lnTo>
                  <a:cubicBezTo>
                    <a:pt x="0" y="3173"/>
                    <a:pt x="56" y="3228"/>
                    <a:pt x="121" y="3228"/>
                  </a:cubicBezTo>
                  <a:lnTo>
                    <a:pt x="3098" y="3228"/>
                  </a:lnTo>
                  <a:cubicBezTo>
                    <a:pt x="3173" y="3228"/>
                    <a:pt x="3219" y="3173"/>
                    <a:pt x="3219" y="3099"/>
                  </a:cubicBezTo>
                  <a:lnTo>
                    <a:pt x="3219" y="121"/>
                  </a:lnTo>
                  <a:cubicBezTo>
                    <a:pt x="3219" y="56"/>
                    <a:pt x="3173" y="0"/>
                    <a:pt x="3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8"/>
            <p:cNvSpPr/>
            <p:nvPr/>
          </p:nvSpPr>
          <p:spPr>
            <a:xfrm>
              <a:off x="13079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54" y="112"/>
                  </a:moveTo>
                  <a:cubicBezTo>
                    <a:pt x="3192" y="112"/>
                    <a:pt x="3219" y="140"/>
                    <a:pt x="3219" y="177"/>
                  </a:cubicBezTo>
                  <a:lnTo>
                    <a:pt x="3219" y="3155"/>
                  </a:lnTo>
                  <a:cubicBezTo>
                    <a:pt x="3219" y="3192"/>
                    <a:pt x="3192" y="3220"/>
                    <a:pt x="3154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75" y="3340"/>
                    <a:pt x="177" y="3340"/>
                  </a:cubicBezTo>
                  <a:lnTo>
                    <a:pt x="3154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8"/>
            <p:cNvSpPr/>
            <p:nvPr/>
          </p:nvSpPr>
          <p:spPr>
            <a:xfrm>
              <a:off x="1180850" y="3001400"/>
              <a:ext cx="207375" cy="61700"/>
            </a:xfrm>
            <a:custGeom>
              <a:avLst/>
              <a:gdLst/>
              <a:ahLst/>
              <a:cxnLst/>
              <a:rect l="l" t="t" r="r" b="b"/>
              <a:pathLst>
                <a:path w="8295" h="2468" extrusionOk="0">
                  <a:moveTo>
                    <a:pt x="1235" y="0"/>
                  </a:moveTo>
                  <a:cubicBezTo>
                    <a:pt x="557" y="0"/>
                    <a:pt x="1" y="547"/>
                    <a:pt x="1" y="1234"/>
                  </a:cubicBezTo>
                  <a:cubicBezTo>
                    <a:pt x="1" y="1920"/>
                    <a:pt x="557" y="2468"/>
                    <a:pt x="1235" y="2468"/>
                  </a:cubicBezTo>
                  <a:lnTo>
                    <a:pt x="7051" y="2468"/>
                  </a:lnTo>
                  <a:cubicBezTo>
                    <a:pt x="7738" y="2468"/>
                    <a:pt x="8294" y="1920"/>
                    <a:pt x="8294" y="1234"/>
                  </a:cubicBezTo>
                  <a:cubicBezTo>
                    <a:pt x="8294" y="547"/>
                    <a:pt x="7738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8"/>
            <p:cNvSpPr/>
            <p:nvPr/>
          </p:nvSpPr>
          <p:spPr>
            <a:xfrm>
              <a:off x="1179475" y="2999775"/>
              <a:ext cx="210125" cy="64950"/>
            </a:xfrm>
            <a:custGeom>
              <a:avLst/>
              <a:gdLst/>
              <a:ahLst/>
              <a:cxnLst/>
              <a:rect l="l" t="t" r="r" b="b"/>
              <a:pathLst>
                <a:path w="8405" h="2598" extrusionOk="0">
                  <a:moveTo>
                    <a:pt x="7106" y="121"/>
                  </a:moveTo>
                  <a:cubicBezTo>
                    <a:pt x="7755" y="121"/>
                    <a:pt x="8284" y="650"/>
                    <a:pt x="8284" y="1299"/>
                  </a:cubicBezTo>
                  <a:cubicBezTo>
                    <a:pt x="8284" y="1948"/>
                    <a:pt x="7755" y="2477"/>
                    <a:pt x="7106" y="2477"/>
                  </a:cubicBezTo>
                  <a:lnTo>
                    <a:pt x="1290" y="2477"/>
                  </a:lnTo>
                  <a:cubicBezTo>
                    <a:pt x="640" y="2477"/>
                    <a:pt x="111" y="1948"/>
                    <a:pt x="111" y="1299"/>
                  </a:cubicBezTo>
                  <a:cubicBezTo>
                    <a:pt x="111" y="650"/>
                    <a:pt x="640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5"/>
                    <a:pt x="0" y="1299"/>
                  </a:cubicBezTo>
                  <a:cubicBezTo>
                    <a:pt x="0" y="2013"/>
                    <a:pt x="575" y="2598"/>
                    <a:pt x="1290" y="2598"/>
                  </a:cubicBezTo>
                  <a:lnTo>
                    <a:pt x="7106" y="2598"/>
                  </a:lnTo>
                  <a:cubicBezTo>
                    <a:pt x="7820" y="2598"/>
                    <a:pt x="8405" y="2013"/>
                    <a:pt x="8405" y="1299"/>
                  </a:cubicBezTo>
                  <a:cubicBezTo>
                    <a:pt x="8405" y="585"/>
                    <a:pt x="7820" y="0"/>
                    <a:pt x="7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8"/>
            <p:cNvSpPr/>
            <p:nvPr/>
          </p:nvSpPr>
          <p:spPr>
            <a:xfrm>
              <a:off x="1458450" y="2935300"/>
              <a:ext cx="70075" cy="2800"/>
            </a:xfrm>
            <a:custGeom>
              <a:avLst/>
              <a:gdLst/>
              <a:ahLst/>
              <a:cxnLst/>
              <a:rect l="l" t="t" r="r" b="b"/>
              <a:pathLst>
                <a:path w="280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747" y="112"/>
                  </a:lnTo>
                  <a:cubicBezTo>
                    <a:pt x="2775" y="112"/>
                    <a:pt x="2803" y="93"/>
                    <a:pt x="2803" y="56"/>
                  </a:cubicBezTo>
                  <a:cubicBezTo>
                    <a:pt x="2803" y="28"/>
                    <a:pt x="2775" y="0"/>
                    <a:pt x="2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8"/>
            <p:cNvSpPr/>
            <p:nvPr/>
          </p:nvSpPr>
          <p:spPr>
            <a:xfrm>
              <a:off x="1553325" y="2935300"/>
              <a:ext cx="84425" cy="2800"/>
            </a:xfrm>
            <a:custGeom>
              <a:avLst/>
              <a:gdLst/>
              <a:ahLst/>
              <a:cxnLst/>
              <a:rect l="l" t="t" r="r" b="b"/>
              <a:pathLst>
                <a:path w="3377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312" y="112"/>
                  </a:lnTo>
                  <a:cubicBezTo>
                    <a:pt x="3349" y="112"/>
                    <a:pt x="3377" y="93"/>
                    <a:pt x="3377" y="56"/>
                  </a:cubicBezTo>
                  <a:cubicBezTo>
                    <a:pt x="3377" y="28"/>
                    <a:pt x="33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8"/>
            <p:cNvSpPr/>
            <p:nvPr/>
          </p:nvSpPr>
          <p:spPr>
            <a:xfrm>
              <a:off x="1458450" y="3043125"/>
              <a:ext cx="125500" cy="2825"/>
            </a:xfrm>
            <a:custGeom>
              <a:avLst/>
              <a:gdLst/>
              <a:ahLst/>
              <a:cxnLst/>
              <a:rect l="l" t="t" r="r" b="b"/>
              <a:pathLst>
                <a:path w="5020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4964" y="112"/>
                  </a:lnTo>
                  <a:cubicBezTo>
                    <a:pt x="4992" y="112"/>
                    <a:pt x="5020" y="94"/>
                    <a:pt x="5020" y="57"/>
                  </a:cubicBezTo>
                  <a:cubicBezTo>
                    <a:pt x="5020" y="29"/>
                    <a:pt x="4992" y="1"/>
                    <a:pt x="4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8"/>
            <p:cNvSpPr/>
            <p:nvPr/>
          </p:nvSpPr>
          <p:spPr>
            <a:xfrm>
              <a:off x="1458450" y="2972625"/>
              <a:ext cx="195775" cy="2825"/>
            </a:xfrm>
            <a:custGeom>
              <a:avLst/>
              <a:gdLst/>
              <a:ahLst/>
              <a:cxnLst/>
              <a:rect l="l" t="t" r="r" b="b"/>
              <a:pathLst>
                <a:path w="7831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766" y="112"/>
                  </a:lnTo>
                  <a:cubicBezTo>
                    <a:pt x="7803" y="112"/>
                    <a:pt x="7830" y="94"/>
                    <a:pt x="7830" y="57"/>
                  </a:cubicBezTo>
                  <a:cubicBezTo>
                    <a:pt x="7830" y="29"/>
                    <a:pt x="7803" y="1"/>
                    <a:pt x="7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8"/>
            <p:cNvSpPr/>
            <p:nvPr/>
          </p:nvSpPr>
          <p:spPr>
            <a:xfrm>
              <a:off x="1458450" y="3008125"/>
              <a:ext cx="64050" cy="3025"/>
            </a:xfrm>
            <a:custGeom>
              <a:avLst/>
              <a:gdLst/>
              <a:ahLst/>
              <a:cxnLst/>
              <a:rect l="l" t="t" r="r" b="b"/>
              <a:pathLst>
                <a:path w="2562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2506" y="121"/>
                  </a:lnTo>
                  <a:cubicBezTo>
                    <a:pt x="2534" y="121"/>
                    <a:pt x="2561" y="93"/>
                    <a:pt x="2561" y="56"/>
                  </a:cubicBezTo>
                  <a:cubicBezTo>
                    <a:pt x="2561" y="28"/>
                    <a:pt x="2534" y="0"/>
                    <a:pt x="2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8"/>
            <p:cNvSpPr/>
            <p:nvPr/>
          </p:nvSpPr>
          <p:spPr>
            <a:xfrm>
              <a:off x="1538475" y="3008125"/>
              <a:ext cx="113900" cy="3025"/>
            </a:xfrm>
            <a:custGeom>
              <a:avLst/>
              <a:gdLst/>
              <a:ahLst/>
              <a:cxnLst/>
              <a:rect l="l" t="t" r="r" b="b"/>
              <a:pathLst>
                <a:path w="4556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500" y="121"/>
                  </a:lnTo>
                  <a:cubicBezTo>
                    <a:pt x="4537" y="121"/>
                    <a:pt x="4555" y="93"/>
                    <a:pt x="4555" y="56"/>
                  </a:cubicBezTo>
                  <a:cubicBezTo>
                    <a:pt x="4555" y="28"/>
                    <a:pt x="453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8"/>
            <p:cNvSpPr/>
            <p:nvPr/>
          </p:nvSpPr>
          <p:spPr>
            <a:xfrm>
              <a:off x="1457300" y="2753925"/>
              <a:ext cx="203425" cy="24400"/>
            </a:xfrm>
            <a:custGeom>
              <a:avLst/>
              <a:gdLst/>
              <a:ahLst/>
              <a:cxnLst/>
              <a:rect l="l" t="t" r="r" b="b"/>
              <a:pathLst>
                <a:path w="8137" h="976" extrusionOk="0">
                  <a:moveTo>
                    <a:pt x="177" y="1"/>
                  </a:moveTo>
                  <a:cubicBezTo>
                    <a:pt x="75" y="1"/>
                    <a:pt x="1" y="75"/>
                    <a:pt x="1" y="177"/>
                  </a:cubicBezTo>
                  <a:lnTo>
                    <a:pt x="1" y="975"/>
                  </a:lnTo>
                  <a:lnTo>
                    <a:pt x="8136" y="975"/>
                  </a:lnTo>
                  <a:lnTo>
                    <a:pt x="8136" y="233"/>
                  </a:lnTo>
                  <a:cubicBezTo>
                    <a:pt x="8136" y="103"/>
                    <a:pt x="8025" y="1"/>
                    <a:pt x="7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8"/>
            <p:cNvSpPr/>
            <p:nvPr/>
          </p:nvSpPr>
          <p:spPr>
            <a:xfrm>
              <a:off x="1478875" y="2760425"/>
              <a:ext cx="10225" cy="10475"/>
            </a:xfrm>
            <a:custGeom>
              <a:avLst/>
              <a:gdLst/>
              <a:ahLst/>
              <a:cxnLst/>
              <a:rect l="l" t="t" r="r" b="b"/>
              <a:pathLst>
                <a:path w="409" h="419" extrusionOk="0">
                  <a:moveTo>
                    <a:pt x="204" y="121"/>
                  </a:moveTo>
                  <a:cubicBezTo>
                    <a:pt x="251" y="121"/>
                    <a:pt x="297" y="168"/>
                    <a:pt x="297" y="214"/>
                  </a:cubicBezTo>
                  <a:cubicBezTo>
                    <a:pt x="297" y="270"/>
                    <a:pt x="251" y="307"/>
                    <a:pt x="204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49" y="121"/>
                    <a:pt x="204" y="121"/>
                  </a:cubicBezTo>
                  <a:close/>
                  <a:moveTo>
                    <a:pt x="204" y="1"/>
                  </a:moveTo>
                  <a:cubicBezTo>
                    <a:pt x="93" y="1"/>
                    <a:pt x="0" y="103"/>
                    <a:pt x="0" y="214"/>
                  </a:cubicBezTo>
                  <a:cubicBezTo>
                    <a:pt x="0" y="325"/>
                    <a:pt x="93" y="418"/>
                    <a:pt x="204" y="418"/>
                  </a:cubicBezTo>
                  <a:cubicBezTo>
                    <a:pt x="316" y="418"/>
                    <a:pt x="408" y="335"/>
                    <a:pt x="408" y="214"/>
                  </a:cubicBezTo>
                  <a:cubicBezTo>
                    <a:pt x="408" y="103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8"/>
            <p:cNvSpPr/>
            <p:nvPr/>
          </p:nvSpPr>
          <p:spPr>
            <a:xfrm>
              <a:off x="1493475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0" y="121"/>
                    <a:pt x="298" y="168"/>
                    <a:pt x="298" y="214"/>
                  </a:cubicBezTo>
                  <a:cubicBezTo>
                    <a:pt x="298" y="270"/>
                    <a:pt x="251" y="307"/>
                    <a:pt x="205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16" y="418"/>
                    <a:pt x="418" y="335"/>
                    <a:pt x="409" y="214"/>
                  </a:cubicBezTo>
                  <a:cubicBezTo>
                    <a:pt x="409" y="103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8"/>
            <p:cNvSpPr/>
            <p:nvPr/>
          </p:nvSpPr>
          <p:spPr>
            <a:xfrm>
              <a:off x="1464250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1" y="121"/>
                    <a:pt x="298" y="168"/>
                    <a:pt x="298" y="214"/>
                  </a:cubicBezTo>
                  <a:cubicBezTo>
                    <a:pt x="298" y="270"/>
                    <a:pt x="261" y="307"/>
                    <a:pt x="205" y="307"/>
                  </a:cubicBezTo>
                  <a:cubicBezTo>
                    <a:pt x="159" y="307"/>
                    <a:pt x="112" y="270"/>
                    <a:pt x="112" y="214"/>
                  </a:cubicBezTo>
                  <a:cubicBezTo>
                    <a:pt x="112" y="168"/>
                    <a:pt x="159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26" y="418"/>
                    <a:pt x="418" y="335"/>
                    <a:pt x="418" y="214"/>
                  </a:cubicBezTo>
                  <a:cubicBezTo>
                    <a:pt x="418" y="103"/>
                    <a:pt x="32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8"/>
            <p:cNvSpPr/>
            <p:nvPr/>
          </p:nvSpPr>
          <p:spPr>
            <a:xfrm>
              <a:off x="1457075" y="2778300"/>
              <a:ext cx="203400" cy="119450"/>
            </a:xfrm>
            <a:custGeom>
              <a:avLst/>
              <a:gdLst/>
              <a:ahLst/>
              <a:cxnLst/>
              <a:rect l="l" t="t" r="r" b="b"/>
              <a:pathLst>
                <a:path w="8136" h="4778" extrusionOk="0">
                  <a:moveTo>
                    <a:pt x="28" y="0"/>
                  </a:moveTo>
                  <a:cubicBezTo>
                    <a:pt x="19" y="0"/>
                    <a:pt x="0" y="9"/>
                    <a:pt x="0" y="28"/>
                  </a:cubicBezTo>
                  <a:lnTo>
                    <a:pt x="0" y="4750"/>
                  </a:lnTo>
                  <a:cubicBezTo>
                    <a:pt x="0" y="4768"/>
                    <a:pt x="19" y="4778"/>
                    <a:pt x="28" y="4778"/>
                  </a:cubicBezTo>
                  <a:lnTo>
                    <a:pt x="8108" y="4778"/>
                  </a:lnTo>
                  <a:cubicBezTo>
                    <a:pt x="8127" y="4778"/>
                    <a:pt x="8136" y="4768"/>
                    <a:pt x="8136" y="4750"/>
                  </a:cubicBezTo>
                  <a:lnTo>
                    <a:pt x="8136" y="28"/>
                  </a:lnTo>
                  <a:cubicBezTo>
                    <a:pt x="8136" y="9"/>
                    <a:pt x="8127" y="0"/>
                    <a:pt x="8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8"/>
            <p:cNvSpPr/>
            <p:nvPr/>
          </p:nvSpPr>
          <p:spPr>
            <a:xfrm>
              <a:off x="1541250" y="2805875"/>
              <a:ext cx="94200" cy="2825"/>
            </a:xfrm>
            <a:custGeom>
              <a:avLst/>
              <a:gdLst/>
              <a:ahLst/>
              <a:cxnLst/>
              <a:rect l="l" t="t" r="r" b="b"/>
              <a:pathLst>
                <a:path w="3768" h="113" extrusionOk="0">
                  <a:moveTo>
                    <a:pt x="56" y="1"/>
                  </a:moveTo>
                  <a:cubicBezTo>
                    <a:pt x="19" y="1"/>
                    <a:pt x="1" y="20"/>
                    <a:pt x="1" y="57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11" y="112"/>
                  </a:lnTo>
                  <a:cubicBezTo>
                    <a:pt x="3739" y="112"/>
                    <a:pt x="3767" y="84"/>
                    <a:pt x="3767" y="57"/>
                  </a:cubicBezTo>
                  <a:cubicBezTo>
                    <a:pt x="3767" y="20"/>
                    <a:pt x="3739" y="1"/>
                    <a:pt x="3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8"/>
            <p:cNvSpPr/>
            <p:nvPr/>
          </p:nvSpPr>
          <p:spPr>
            <a:xfrm>
              <a:off x="1541025" y="2819800"/>
              <a:ext cx="35050" cy="2800"/>
            </a:xfrm>
            <a:custGeom>
              <a:avLst/>
              <a:gdLst/>
              <a:ahLst/>
              <a:cxnLst/>
              <a:rect l="l" t="t" r="r" b="b"/>
              <a:pathLst>
                <a:path w="1402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1346" y="112"/>
                  </a:lnTo>
                  <a:cubicBezTo>
                    <a:pt x="1383" y="112"/>
                    <a:pt x="1401" y="84"/>
                    <a:pt x="1401" y="56"/>
                  </a:cubicBezTo>
                  <a:cubicBezTo>
                    <a:pt x="1401" y="19"/>
                    <a:pt x="1383" y="1"/>
                    <a:pt x="1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8"/>
            <p:cNvSpPr/>
            <p:nvPr/>
          </p:nvSpPr>
          <p:spPr>
            <a:xfrm>
              <a:off x="1586475" y="2819800"/>
              <a:ext cx="42000" cy="2800"/>
            </a:xfrm>
            <a:custGeom>
              <a:avLst/>
              <a:gdLst/>
              <a:ahLst/>
              <a:cxnLst/>
              <a:rect l="l" t="t" r="r" b="b"/>
              <a:pathLst>
                <a:path w="1680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1615" y="112"/>
                  </a:lnTo>
                  <a:cubicBezTo>
                    <a:pt x="1652" y="112"/>
                    <a:pt x="1680" y="84"/>
                    <a:pt x="1680" y="56"/>
                  </a:cubicBezTo>
                  <a:cubicBezTo>
                    <a:pt x="1680" y="19"/>
                    <a:pt x="1652" y="1"/>
                    <a:pt x="1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8"/>
            <p:cNvSpPr/>
            <p:nvPr/>
          </p:nvSpPr>
          <p:spPr>
            <a:xfrm>
              <a:off x="1541250" y="2861775"/>
              <a:ext cx="61500" cy="2800"/>
            </a:xfrm>
            <a:custGeom>
              <a:avLst/>
              <a:gdLst/>
              <a:ahLst/>
              <a:cxnLst/>
              <a:rect l="l" t="t" r="r" b="b"/>
              <a:pathLst>
                <a:path w="2460" h="11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394" y="112"/>
                  </a:lnTo>
                  <a:cubicBezTo>
                    <a:pt x="2431" y="112"/>
                    <a:pt x="2459" y="93"/>
                    <a:pt x="2459" y="56"/>
                  </a:cubicBezTo>
                  <a:cubicBezTo>
                    <a:pt x="2459" y="28"/>
                    <a:pt x="2431" y="1"/>
                    <a:pt x="2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8"/>
            <p:cNvSpPr/>
            <p:nvPr/>
          </p:nvSpPr>
          <p:spPr>
            <a:xfrm>
              <a:off x="1541250" y="2834175"/>
              <a:ext cx="95125" cy="3050"/>
            </a:xfrm>
            <a:custGeom>
              <a:avLst/>
              <a:gdLst/>
              <a:ahLst/>
              <a:cxnLst/>
              <a:rect l="l" t="t" r="r" b="b"/>
              <a:pathLst>
                <a:path w="3805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3739" y="121"/>
                  </a:lnTo>
                  <a:cubicBezTo>
                    <a:pt x="3776" y="121"/>
                    <a:pt x="3804" y="93"/>
                    <a:pt x="3804" y="66"/>
                  </a:cubicBezTo>
                  <a:cubicBezTo>
                    <a:pt x="3804" y="29"/>
                    <a:pt x="3776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8"/>
            <p:cNvSpPr/>
            <p:nvPr/>
          </p:nvSpPr>
          <p:spPr>
            <a:xfrm>
              <a:off x="1541250" y="2848100"/>
              <a:ext cx="32025" cy="3025"/>
            </a:xfrm>
            <a:custGeom>
              <a:avLst/>
              <a:gdLst/>
              <a:ahLst/>
              <a:cxnLst/>
              <a:rect l="l" t="t" r="r" b="b"/>
              <a:pathLst>
                <a:path w="1281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25" y="121"/>
                  </a:lnTo>
                  <a:cubicBezTo>
                    <a:pt x="1253" y="121"/>
                    <a:pt x="1281" y="93"/>
                    <a:pt x="1281" y="56"/>
                  </a:cubicBezTo>
                  <a:cubicBezTo>
                    <a:pt x="1281" y="28"/>
                    <a:pt x="1253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8"/>
            <p:cNvSpPr/>
            <p:nvPr/>
          </p:nvSpPr>
          <p:spPr>
            <a:xfrm>
              <a:off x="1579300" y="2848100"/>
              <a:ext cx="56150" cy="3025"/>
            </a:xfrm>
            <a:custGeom>
              <a:avLst/>
              <a:gdLst/>
              <a:ahLst/>
              <a:cxnLst/>
              <a:rect l="l" t="t" r="r" b="b"/>
              <a:pathLst>
                <a:path w="2246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189" y="121"/>
                  </a:lnTo>
                  <a:cubicBezTo>
                    <a:pt x="2217" y="121"/>
                    <a:pt x="2245" y="93"/>
                    <a:pt x="2245" y="56"/>
                  </a:cubicBezTo>
                  <a:cubicBezTo>
                    <a:pt x="2245" y="28"/>
                    <a:pt x="2217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8"/>
            <p:cNvSpPr/>
            <p:nvPr/>
          </p:nvSpPr>
          <p:spPr>
            <a:xfrm>
              <a:off x="1472150" y="2805425"/>
              <a:ext cx="26700" cy="32500"/>
            </a:xfrm>
            <a:custGeom>
              <a:avLst/>
              <a:gdLst/>
              <a:ahLst/>
              <a:cxnLst/>
              <a:rect l="l" t="t" r="r" b="b"/>
              <a:pathLst>
                <a:path w="1068" h="1300" extrusionOk="0">
                  <a:moveTo>
                    <a:pt x="1030" y="0"/>
                  </a:moveTo>
                  <a:cubicBezTo>
                    <a:pt x="418" y="102"/>
                    <a:pt x="0" y="687"/>
                    <a:pt x="112" y="1299"/>
                  </a:cubicBezTo>
                  <a:lnTo>
                    <a:pt x="325" y="1262"/>
                  </a:lnTo>
                  <a:cubicBezTo>
                    <a:pt x="316" y="1216"/>
                    <a:pt x="306" y="1160"/>
                    <a:pt x="306" y="1114"/>
                  </a:cubicBezTo>
                  <a:cubicBezTo>
                    <a:pt x="306" y="659"/>
                    <a:pt x="640" y="288"/>
                    <a:pt x="1067" y="204"/>
                  </a:cubicBezTo>
                  <a:lnTo>
                    <a:pt x="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8"/>
            <p:cNvSpPr/>
            <p:nvPr/>
          </p:nvSpPr>
          <p:spPr>
            <a:xfrm>
              <a:off x="1530600" y="2828375"/>
              <a:ext cx="475" cy="5825"/>
            </a:xfrm>
            <a:custGeom>
              <a:avLst/>
              <a:gdLst/>
              <a:ahLst/>
              <a:cxnLst/>
              <a:rect l="l" t="t" r="r" b="b"/>
              <a:pathLst>
                <a:path w="19" h="233" extrusionOk="0">
                  <a:moveTo>
                    <a:pt x="0" y="1"/>
                  </a:moveTo>
                  <a:cubicBezTo>
                    <a:pt x="9" y="84"/>
                    <a:pt x="9" y="159"/>
                    <a:pt x="9" y="233"/>
                  </a:cubicBezTo>
                  <a:cubicBezTo>
                    <a:pt x="19" y="159"/>
                    <a:pt x="9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1474925" y="2836975"/>
              <a:ext cx="32500" cy="24525"/>
            </a:xfrm>
            <a:custGeom>
              <a:avLst/>
              <a:gdLst/>
              <a:ahLst/>
              <a:cxnLst/>
              <a:rect l="l" t="t" r="r" b="b"/>
              <a:pathLst>
                <a:path w="1300" h="981" extrusionOk="0">
                  <a:moveTo>
                    <a:pt x="214" y="0"/>
                  </a:moveTo>
                  <a:lnTo>
                    <a:pt x="1" y="37"/>
                  </a:lnTo>
                  <a:cubicBezTo>
                    <a:pt x="92" y="587"/>
                    <a:pt x="573" y="980"/>
                    <a:pt x="1114" y="980"/>
                  </a:cubicBezTo>
                  <a:cubicBezTo>
                    <a:pt x="1175" y="980"/>
                    <a:pt x="1237" y="975"/>
                    <a:pt x="1299" y="965"/>
                  </a:cubicBezTo>
                  <a:lnTo>
                    <a:pt x="1262" y="751"/>
                  </a:lnTo>
                  <a:cubicBezTo>
                    <a:pt x="1216" y="761"/>
                    <a:pt x="1169" y="770"/>
                    <a:pt x="1114" y="770"/>
                  </a:cubicBezTo>
                  <a:cubicBezTo>
                    <a:pt x="659" y="770"/>
                    <a:pt x="288" y="436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1497900" y="2804975"/>
              <a:ext cx="33175" cy="56125"/>
            </a:xfrm>
            <a:custGeom>
              <a:avLst/>
              <a:gdLst/>
              <a:ahLst/>
              <a:cxnLst/>
              <a:rect l="l" t="t" r="r" b="b"/>
              <a:pathLst>
                <a:path w="1327" h="2245" extrusionOk="0">
                  <a:moveTo>
                    <a:pt x="199" y="0"/>
                  </a:moveTo>
                  <a:cubicBezTo>
                    <a:pt x="133" y="0"/>
                    <a:pt x="67" y="6"/>
                    <a:pt x="0" y="18"/>
                  </a:cubicBezTo>
                  <a:lnTo>
                    <a:pt x="37" y="222"/>
                  </a:lnTo>
                  <a:cubicBezTo>
                    <a:pt x="93" y="213"/>
                    <a:pt x="139" y="213"/>
                    <a:pt x="195" y="213"/>
                  </a:cubicBezTo>
                  <a:cubicBezTo>
                    <a:pt x="705" y="213"/>
                    <a:pt x="1113" y="621"/>
                    <a:pt x="1113" y="1132"/>
                  </a:cubicBezTo>
                  <a:cubicBezTo>
                    <a:pt x="1113" y="1586"/>
                    <a:pt x="779" y="1966"/>
                    <a:pt x="343" y="2031"/>
                  </a:cubicBezTo>
                  <a:lnTo>
                    <a:pt x="380" y="2245"/>
                  </a:lnTo>
                  <a:cubicBezTo>
                    <a:pt x="844" y="2161"/>
                    <a:pt x="1187" y="1818"/>
                    <a:pt x="1289" y="1391"/>
                  </a:cubicBezTo>
                  <a:cubicBezTo>
                    <a:pt x="1308" y="1317"/>
                    <a:pt x="1317" y="1243"/>
                    <a:pt x="1317" y="1169"/>
                  </a:cubicBezTo>
                  <a:cubicBezTo>
                    <a:pt x="1327" y="1094"/>
                    <a:pt x="1317" y="1020"/>
                    <a:pt x="1308" y="937"/>
                  </a:cubicBezTo>
                  <a:cubicBezTo>
                    <a:pt x="1209" y="391"/>
                    <a:pt x="734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8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9064"/>
                  </a:move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lnTo>
                    <a:pt x="232" y="1"/>
                  </a:ln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8"/>
            <p:cNvSpPr/>
            <p:nvPr/>
          </p:nvSpPr>
          <p:spPr>
            <a:xfrm>
              <a:off x="779875" y="3027375"/>
              <a:ext cx="317750" cy="38275"/>
            </a:xfrm>
            <a:custGeom>
              <a:avLst/>
              <a:gdLst/>
              <a:ahLst/>
              <a:cxnLst/>
              <a:rect l="l" t="t" r="r" b="b"/>
              <a:pathLst>
                <a:path w="12710" h="1531" extrusionOk="0">
                  <a:moveTo>
                    <a:pt x="279" y="0"/>
                  </a:moveTo>
                  <a:cubicBezTo>
                    <a:pt x="121" y="0"/>
                    <a:pt x="0" y="130"/>
                    <a:pt x="0" y="278"/>
                  </a:cubicBezTo>
                  <a:lnTo>
                    <a:pt x="0" y="1531"/>
                  </a:lnTo>
                  <a:lnTo>
                    <a:pt x="12709" y="1531"/>
                  </a:lnTo>
                  <a:lnTo>
                    <a:pt x="12709" y="362"/>
                  </a:lnTo>
                  <a:cubicBezTo>
                    <a:pt x="12709" y="167"/>
                    <a:pt x="12542" y="0"/>
                    <a:pt x="12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8"/>
            <p:cNvSpPr/>
            <p:nvPr/>
          </p:nvSpPr>
          <p:spPr>
            <a:xfrm>
              <a:off x="778250" y="3025975"/>
              <a:ext cx="320775" cy="41075"/>
            </a:xfrm>
            <a:custGeom>
              <a:avLst/>
              <a:gdLst/>
              <a:ahLst/>
              <a:cxnLst/>
              <a:rect l="l" t="t" r="r" b="b"/>
              <a:pathLst>
                <a:path w="12831" h="1643" extrusionOk="0">
                  <a:moveTo>
                    <a:pt x="12413" y="112"/>
                  </a:moveTo>
                  <a:cubicBezTo>
                    <a:pt x="12580" y="112"/>
                    <a:pt x="12719" y="251"/>
                    <a:pt x="12719" y="418"/>
                  </a:cubicBezTo>
                  <a:lnTo>
                    <a:pt x="12719" y="1522"/>
                  </a:lnTo>
                  <a:lnTo>
                    <a:pt x="121" y="1522"/>
                  </a:lnTo>
                  <a:lnTo>
                    <a:pt x="121" y="334"/>
                  </a:ln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0"/>
                  </a:moveTo>
                  <a:cubicBezTo>
                    <a:pt x="158" y="0"/>
                    <a:pt x="0" y="149"/>
                    <a:pt x="0" y="334"/>
                  </a:cubicBezTo>
                  <a:lnTo>
                    <a:pt x="0" y="1642"/>
                  </a:lnTo>
                  <a:lnTo>
                    <a:pt x="12830" y="1642"/>
                  </a:lnTo>
                  <a:lnTo>
                    <a:pt x="12830" y="418"/>
                  </a:lnTo>
                  <a:cubicBezTo>
                    <a:pt x="12830" y="186"/>
                    <a:pt x="12645" y="0"/>
                    <a:pt x="1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8"/>
            <p:cNvSpPr/>
            <p:nvPr/>
          </p:nvSpPr>
          <p:spPr>
            <a:xfrm>
              <a:off x="814200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8"/>
            <p:cNvSpPr/>
            <p:nvPr/>
          </p:nvSpPr>
          <p:spPr>
            <a:xfrm>
              <a:off x="837150" y="3038725"/>
              <a:ext cx="14650" cy="14650"/>
            </a:xfrm>
            <a:custGeom>
              <a:avLst/>
              <a:gdLst/>
              <a:ahLst/>
              <a:cxnLst/>
              <a:rect l="l" t="t" r="r" b="b"/>
              <a:pathLst>
                <a:path w="586" h="586" extrusionOk="0">
                  <a:moveTo>
                    <a:pt x="288" y="112"/>
                  </a:moveTo>
                  <a:cubicBezTo>
                    <a:pt x="390" y="112"/>
                    <a:pt x="465" y="196"/>
                    <a:pt x="465" y="288"/>
                  </a:cubicBezTo>
                  <a:cubicBezTo>
                    <a:pt x="465" y="390"/>
                    <a:pt x="390" y="465"/>
                    <a:pt x="288" y="465"/>
                  </a:cubicBezTo>
                  <a:cubicBezTo>
                    <a:pt x="196" y="465"/>
                    <a:pt x="112" y="390"/>
                    <a:pt x="112" y="288"/>
                  </a:cubicBezTo>
                  <a:cubicBezTo>
                    <a:pt x="112" y="196"/>
                    <a:pt x="19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88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8"/>
            <p:cNvSpPr/>
            <p:nvPr/>
          </p:nvSpPr>
          <p:spPr>
            <a:xfrm>
              <a:off x="791475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8"/>
            <p:cNvSpPr/>
            <p:nvPr/>
          </p:nvSpPr>
          <p:spPr>
            <a:xfrm>
              <a:off x="779650" y="3065625"/>
              <a:ext cx="317975" cy="186725"/>
            </a:xfrm>
            <a:custGeom>
              <a:avLst/>
              <a:gdLst/>
              <a:ahLst/>
              <a:cxnLst/>
              <a:rect l="l" t="t" r="r" b="b"/>
              <a:pathLst>
                <a:path w="12719" h="7469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7431"/>
                  </a:lnTo>
                  <a:cubicBezTo>
                    <a:pt x="0" y="7450"/>
                    <a:pt x="19" y="7468"/>
                    <a:pt x="37" y="7468"/>
                  </a:cubicBezTo>
                  <a:lnTo>
                    <a:pt x="12672" y="7468"/>
                  </a:lnTo>
                  <a:cubicBezTo>
                    <a:pt x="12700" y="7468"/>
                    <a:pt x="12718" y="7450"/>
                    <a:pt x="12718" y="7431"/>
                  </a:cubicBezTo>
                  <a:lnTo>
                    <a:pt x="12718" y="38"/>
                  </a:lnTo>
                  <a:cubicBezTo>
                    <a:pt x="12718" y="19"/>
                    <a:pt x="12700" y="1"/>
                    <a:pt x="12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8"/>
            <p:cNvSpPr/>
            <p:nvPr/>
          </p:nvSpPr>
          <p:spPr>
            <a:xfrm>
              <a:off x="778250" y="3064000"/>
              <a:ext cx="320775" cy="189750"/>
            </a:xfrm>
            <a:custGeom>
              <a:avLst/>
              <a:gdLst/>
              <a:ahLst/>
              <a:cxnLst/>
              <a:rect l="l" t="t" r="r" b="b"/>
              <a:pathLst>
                <a:path w="12831" h="7590" extrusionOk="0">
                  <a:moveTo>
                    <a:pt x="12709" y="121"/>
                  </a:moveTo>
                  <a:lnTo>
                    <a:pt x="12709" y="7478"/>
                  </a:lnTo>
                  <a:lnTo>
                    <a:pt x="112" y="7478"/>
                  </a:lnTo>
                  <a:lnTo>
                    <a:pt x="112" y="121"/>
                  </a:ln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103"/>
                  </a:cubicBezTo>
                  <a:lnTo>
                    <a:pt x="0" y="7496"/>
                  </a:lnTo>
                  <a:cubicBezTo>
                    <a:pt x="0" y="7543"/>
                    <a:pt x="47" y="7589"/>
                    <a:pt x="93" y="7589"/>
                  </a:cubicBezTo>
                  <a:lnTo>
                    <a:pt x="12728" y="7589"/>
                  </a:lnTo>
                  <a:cubicBezTo>
                    <a:pt x="12784" y="7589"/>
                    <a:pt x="12830" y="7543"/>
                    <a:pt x="12830" y="7496"/>
                  </a:cubicBezTo>
                  <a:lnTo>
                    <a:pt x="12830" y="103"/>
                  </a:lnTo>
                  <a:cubicBezTo>
                    <a:pt x="12830" y="47"/>
                    <a:pt x="12784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8"/>
            <p:cNvSpPr/>
            <p:nvPr/>
          </p:nvSpPr>
          <p:spPr>
            <a:xfrm>
              <a:off x="911825" y="3109475"/>
              <a:ext cx="145675" cy="2800"/>
            </a:xfrm>
            <a:custGeom>
              <a:avLst/>
              <a:gdLst/>
              <a:ahLst/>
              <a:cxnLst/>
              <a:rect l="l" t="t" r="r" b="b"/>
              <a:pathLst>
                <a:path w="582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5771" y="111"/>
                  </a:lnTo>
                  <a:cubicBezTo>
                    <a:pt x="5799" y="111"/>
                    <a:pt x="5827" y="84"/>
                    <a:pt x="5827" y="56"/>
                  </a:cubicBezTo>
                  <a:cubicBezTo>
                    <a:pt x="5827" y="19"/>
                    <a:pt x="5799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8"/>
            <p:cNvSpPr/>
            <p:nvPr/>
          </p:nvSpPr>
          <p:spPr>
            <a:xfrm>
              <a:off x="911825" y="3131025"/>
              <a:ext cx="52900" cy="3050"/>
            </a:xfrm>
            <a:custGeom>
              <a:avLst/>
              <a:gdLst/>
              <a:ahLst/>
              <a:cxnLst/>
              <a:rect l="l" t="t" r="r" b="b"/>
              <a:pathLst>
                <a:path w="2116" h="122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2060" y="121"/>
                  </a:lnTo>
                  <a:cubicBezTo>
                    <a:pt x="2097" y="121"/>
                    <a:pt x="2116" y="94"/>
                    <a:pt x="2116" y="56"/>
                  </a:cubicBezTo>
                  <a:cubicBezTo>
                    <a:pt x="2116" y="29"/>
                    <a:pt x="2097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982575" y="3131025"/>
              <a:ext cx="63800" cy="3050"/>
            </a:xfrm>
            <a:custGeom>
              <a:avLst/>
              <a:gdLst/>
              <a:ahLst/>
              <a:cxnLst/>
              <a:rect l="l" t="t" r="r" b="b"/>
              <a:pathLst>
                <a:path w="2552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2496" y="121"/>
                  </a:lnTo>
                  <a:cubicBezTo>
                    <a:pt x="2523" y="121"/>
                    <a:pt x="2551" y="94"/>
                    <a:pt x="2551" y="56"/>
                  </a:cubicBezTo>
                  <a:cubicBezTo>
                    <a:pt x="2551" y="29"/>
                    <a:pt x="252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911825" y="3196900"/>
              <a:ext cx="94425" cy="2800"/>
            </a:xfrm>
            <a:custGeom>
              <a:avLst/>
              <a:gdLst/>
              <a:ahLst/>
              <a:cxnLst/>
              <a:rect l="l" t="t" r="r" b="b"/>
              <a:pathLst>
                <a:path w="377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21" y="112"/>
                  </a:lnTo>
                  <a:cubicBezTo>
                    <a:pt x="3749" y="112"/>
                    <a:pt x="3776" y="84"/>
                    <a:pt x="3776" y="56"/>
                  </a:cubicBezTo>
                  <a:cubicBezTo>
                    <a:pt x="3776" y="19"/>
                    <a:pt x="3749" y="0"/>
                    <a:pt x="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911825" y="3153750"/>
              <a:ext cx="147075" cy="3050"/>
            </a:xfrm>
            <a:custGeom>
              <a:avLst/>
              <a:gdLst/>
              <a:ahLst/>
              <a:cxnLst/>
              <a:rect l="l" t="t" r="r" b="b"/>
              <a:pathLst>
                <a:path w="5883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2"/>
                    <a:pt x="56" y="122"/>
                  </a:cubicBezTo>
                  <a:lnTo>
                    <a:pt x="5817" y="122"/>
                  </a:lnTo>
                  <a:cubicBezTo>
                    <a:pt x="5854" y="122"/>
                    <a:pt x="5882" y="94"/>
                    <a:pt x="5882" y="66"/>
                  </a:cubicBezTo>
                  <a:cubicBezTo>
                    <a:pt x="5882" y="29"/>
                    <a:pt x="5854" y="1"/>
                    <a:pt x="5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911825" y="3175550"/>
              <a:ext cx="48500" cy="2825"/>
            </a:xfrm>
            <a:custGeom>
              <a:avLst/>
              <a:gdLst/>
              <a:ahLst/>
              <a:cxnLst/>
              <a:rect l="l" t="t" r="r" b="b"/>
              <a:pathLst>
                <a:path w="1940" h="113" extrusionOk="0">
                  <a:moveTo>
                    <a:pt x="56" y="1"/>
                  </a:moveTo>
                  <a:cubicBezTo>
                    <a:pt x="19" y="1"/>
                    <a:pt x="1" y="29"/>
                    <a:pt x="1" y="57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1884" y="112"/>
                  </a:lnTo>
                  <a:cubicBezTo>
                    <a:pt x="1912" y="112"/>
                    <a:pt x="1940" y="84"/>
                    <a:pt x="1940" y="57"/>
                  </a:cubicBezTo>
                  <a:cubicBezTo>
                    <a:pt x="1940" y="29"/>
                    <a:pt x="1912" y="1"/>
                    <a:pt x="1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971425" y="3175550"/>
              <a:ext cx="86075" cy="2825"/>
            </a:xfrm>
            <a:custGeom>
              <a:avLst/>
              <a:gdLst/>
              <a:ahLst/>
              <a:cxnLst/>
              <a:rect l="l" t="t" r="r" b="b"/>
              <a:pathLst>
                <a:path w="3443" h="113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57" y="112"/>
                  </a:cubicBezTo>
                  <a:lnTo>
                    <a:pt x="3387" y="112"/>
                  </a:lnTo>
                  <a:cubicBezTo>
                    <a:pt x="3415" y="112"/>
                    <a:pt x="3443" y="84"/>
                    <a:pt x="3443" y="57"/>
                  </a:cubicBezTo>
                  <a:cubicBezTo>
                    <a:pt x="3443" y="29"/>
                    <a:pt x="3415" y="1"/>
                    <a:pt x="3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8"/>
            <p:cNvSpPr/>
            <p:nvPr/>
          </p:nvSpPr>
          <p:spPr>
            <a:xfrm>
              <a:off x="803075" y="3107850"/>
              <a:ext cx="41750" cy="50800"/>
            </a:xfrm>
            <a:custGeom>
              <a:avLst/>
              <a:gdLst/>
              <a:ahLst/>
              <a:cxnLst/>
              <a:rect l="l" t="t" r="r" b="b"/>
              <a:pathLst>
                <a:path w="1670" h="2032" extrusionOk="0">
                  <a:moveTo>
                    <a:pt x="1614" y="0"/>
                  </a:moveTo>
                  <a:cubicBezTo>
                    <a:pt x="649" y="167"/>
                    <a:pt x="0" y="1076"/>
                    <a:pt x="167" y="2032"/>
                  </a:cubicBezTo>
                  <a:lnTo>
                    <a:pt x="501" y="1976"/>
                  </a:lnTo>
                  <a:cubicBezTo>
                    <a:pt x="492" y="1902"/>
                    <a:pt x="482" y="1818"/>
                    <a:pt x="482" y="1744"/>
                  </a:cubicBezTo>
                  <a:cubicBezTo>
                    <a:pt x="482" y="1030"/>
                    <a:pt x="993" y="445"/>
                    <a:pt x="1670" y="325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8"/>
            <p:cNvSpPr/>
            <p:nvPr/>
          </p:nvSpPr>
          <p:spPr>
            <a:xfrm>
              <a:off x="894200" y="3144025"/>
              <a:ext cx="725" cy="8825"/>
            </a:xfrm>
            <a:custGeom>
              <a:avLst/>
              <a:gdLst/>
              <a:ahLst/>
              <a:cxnLst/>
              <a:rect l="l" t="t" r="r" b="b"/>
              <a:pathLst>
                <a:path w="29" h="353" extrusionOk="0">
                  <a:moveTo>
                    <a:pt x="29" y="353"/>
                  </a:moveTo>
                  <a:cubicBezTo>
                    <a:pt x="29" y="241"/>
                    <a:pt x="19" y="12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9" y="121"/>
                    <a:pt x="29" y="241"/>
                    <a:pt x="2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8"/>
            <p:cNvSpPr/>
            <p:nvPr/>
          </p:nvSpPr>
          <p:spPr>
            <a:xfrm>
              <a:off x="807250" y="3157250"/>
              <a:ext cx="50800" cy="38250"/>
            </a:xfrm>
            <a:custGeom>
              <a:avLst/>
              <a:gdLst/>
              <a:ahLst/>
              <a:cxnLst/>
              <a:rect l="l" t="t" r="r" b="b"/>
              <a:pathLst>
                <a:path w="2032" h="1530" extrusionOk="0">
                  <a:moveTo>
                    <a:pt x="343" y="0"/>
                  </a:moveTo>
                  <a:lnTo>
                    <a:pt x="0" y="56"/>
                  </a:lnTo>
                  <a:cubicBezTo>
                    <a:pt x="149" y="919"/>
                    <a:pt x="892" y="1529"/>
                    <a:pt x="1731" y="1529"/>
                  </a:cubicBezTo>
                  <a:cubicBezTo>
                    <a:pt x="1830" y="1529"/>
                    <a:pt x="1931" y="1521"/>
                    <a:pt x="2032" y="1503"/>
                  </a:cubicBezTo>
                  <a:lnTo>
                    <a:pt x="1985" y="1178"/>
                  </a:lnTo>
                  <a:cubicBezTo>
                    <a:pt x="1902" y="1187"/>
                    <a:pt x="1828" y="1197"/>
                    <a:pt x="1753" y="1197"/>
                  </a:cubicBezTo>
                  <a:cubicBezTo>
                    <a:pt x="1039" y="1197"/>
                    <a:pt x="455" y="677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8"/>
            <p:cNvSpPr/>
            <p:nvPr/>
          </p:nvSpPr>
          <p:spPr>
            <a:xfrm>
              <a:off x="843425" y="3107175"/>
              <a:ext cx="51500" cy="87650"/>
            </a:xfrm>
            <a:custGeom>
              <a:avLst/>
              <a:gdLst/>
              <a:ahLst/>
              <a:cxnLst/>
              <a:rect l="l" t="t" r="r" b="b"/>
              <a:pathLst>
                <a:path w="2060" h="3506" extrusionOk="0">
                  <a:moveTo>
                    <a:pt x="301" y="1"/>
                  </a:moveTo>
                  <a:cubicBezTo>
                    <a:pt x="202" y="1"/>
                    <a:pt x="101" y="9"/>
                    <a:pt x="0" y="27"/>
                  </a:cubicBezTo>
                  <a:lnTo>
                    <a:pt x="56" y="352"/>
                  </a:lnTo>
                  <a:cubicBezTo>
                    <a:pt x="139" y="343"/>
                    <a:pt x="223" y="333"/>
                    <a:pt x="306" y="333"/>
                  </a:cubicBezTo>
                  <a:cubicBezTo>
                    <a:pt x="1095" y="333"/>
                    <a:pt x="1744" y="973"/>
                    <a:pt x="1744" y="1762"/>
                  </a:cubicBezTo>
                  <a:cubicBezTo>
                    <a:pt x="1744" y="2485"/>
                    <a:pt x="1215" y="3070"/>
                    <a:pt x="529" y="3181"/>
                  </a:cubicBezTo>
                  <a:lnTo>
                    <a:pt x="585" y="3506"/>
                  </a:lnTo>
                  <a:cubicBezTo>
                    <a:pt x="1308" y="3385"/>
                    <a:pt x="1856" y="2838"/>
                    <a:pt x="2013" y="2170"/>
                  </a:cubicBezTo>
                  <a:cubicBezTo>
                    <a:pt x="2032" y="2059"/>
                    <a:pt x="2050" y="1947"/>
                    <a:pt x="2060" y="1827"/>
                  </a:cubicBezTo>
                  <a:cubicBezTo>
                    <a:pt x="2060" y="1715"/>
                    <a:pt x="2050" y="1595"/>
                    <a:pt x="2032" y="1474"/>
                  </a:cubicBezTo>
                  <a:cubicBezTo>
                    <a:pt x="1891" y="612"/>
                    <a:pt x="114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8"/>
            <p:cNvSpPr/>
            <p:nvPr/>
          </p:nvSpPr>
          <p:spPr>
            <a:xfrm>
              <a:off x="1033825" y="2993500"/>
              <a:ext cx="104150" cy="104150"/>
            </a:xfrm>
            <a:custGeom>
              <a:avLst/>
              <a:gdLst/>
              <a:ahLst/>
              <a:cxnLst/>
              <a:rect l="l" t="t" r="r" b="b"/>
              <a:pathLst>
                <a:path w="4166" h="4166" extrusionOk="0">
                  <a:moveTo>
                    <a:pt x="2088" y="1"/>
                  </a:moveTo>
                  <a:cubicBezTo>
                    <a:pt x="928" y="1"/>
                    <a:pt x="0" y="928"/>
                    <a:pt x="0" y="2079"/>
                  </a:cubicBezTo>
                  <a:cubicBezTo>
                    <a:pt x="0" y="3229"/>
                    <a:pt x="92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8"/>
            <p:cNvSpPr/>
            <p:nvPr/>
          </p:nvSpPr>
          <p:spPr>
            <a:xfrm>
              <a:off x="1032425" y="2991875"/>
              <a:ext cx="106950" cy="107175"/>
            </a:xfrm>
            <a:custGeom>
              <a:avLst/>
              <a:gdLst/>
              <a:ahLst/>
              <a:cxnLst/>
              <a:rect l="l" t="t" r="r" b="b"/>
              <a:pathLst>
                <a:path w="4278" h="4287" extrusionOk="0">
                  <a:moveTo>
                    <a:pt x="2144" y="121"/>
                  </a:moveTo>
                  <a:cubicBezTo>
                    <a:pt x="3257" y="121"/>
                    <a:pt x="4166" y="1031"/>
                    <a:pt x="4166" y="2144"/>
                  </a:cubicBezTo>
                  <a:cubicBezTo>
                    <a:pt x="4166" y="3266"/>
                    <a:pt x="3257" y="4175"/>
                    <a:pt x="2144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1"/>
                    <a:pt x="1021" y="121"/>
                    <a:pt x="2144" y="121"/>
                  </a:cubicBezTo>
                  <a:close/>
                  <a:moveTo>
                    <a:pt x="2144" y="1"/>
                  </a:moveTo>
                  <a:cubicBezTo>
                    <a:pt x="956" y="1"/>
                    <a:pt x="1" y="966"/>
                    <a:pt x="1" y="2144"/>
                  </a:cubicBezTo>
                  <a:cubicBezTo>
                    <a:pt x="1" y="3331"/>
                    <a:pt x="956" y="4287"/>
                    <a:pt x="2144" y="4287"/>
                  </a:cubicBezTo>
                  <a:cubicBezTo>
                    <a:pt x="3322" y="4287"/>
                    <a:pt x="4277" y="3331"/>
                    <a:pt x="4277" y="2144"/>
                  </a:cubicBezTo>
                  <a:cubicBezTo>
                    <a:pt x="4277" y="966"/>
                    <a:pt x="3322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8"/>
            <p:cNvSpPr/>
            <p:nvPr/>
          </p:nvSpPr>
          <p:spPr>
            <a:xfrm>
              <a:off x="1038450" y="2988400"/>
              <a:ext cx="104175" cy="104150"/>
            </a:xfrm>
            <a:custGeom>
              <a:avLst/>
              <a:gdLst/>
              <a:ahLst/>
              <a:cxnLst/>
              <a:rect l="l" t="t" r="r" b="b"/>
              <a:pathLst>
                <a:path w="4167" h="4166" extrusionOk="0">
                  <a:moveTo>
                    <a:pt x="2088" y="1"/>
                  </a:moveTo>
                  <a:cubicBezTo>
                    <a:pt x="938" y="1"/>
                    <a:pt x="1" y="928"/>
                    <a:pt x="1" y="2079"/>
                  </a:cubicBezTo>
                  <a:cubicBezTo>
                    <a:pt x="1" y="3229"/>
                    <a:pt x="93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1037075" y="2986775"/>
              <a:ext cx="107175" cy="107175"/>
            </a:xfrm>
            <a:custGeom>
              <a:avLst/>
              <a:gdLst/>
              <a:ahLst/>
              <a:cxnLst/>
              <a:rect l="l" t="t" r="r" b="b"/>
              <a:pathLst>
                <a:path w="4287" h="4287" extrusionOk="0">
                  <a:moveTo>
                    <a:pt x="2143" y="121"/>
                  </a:moveTo>
                  <a:cubicBezTo>
                    <a:pt x="3256" y="121"/>
                    <a:pt x="4165" y="1030"/>
                    <a:pt x="4165" y="2144"/>
                  </a:cubicBezTo>
                  <a:cubicBezTo>
                    <a:pt x="4165" y="3266"/>
                    <a:pt x="3256" y="4175"/>
                    <a:pt x="2143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0"/>
                    <a:pt x="1021" y="121"/>
                    <a:pt x="2143" y="121"/>
                  </a:cubicBezTo>
                  <a:close/>
                  <a:moveTo>
                    <a:pt x="2143" y="1"/>
                  </a:moveTo>
                  <a:cubicBezTo>
                    <a:pt x="965" y="1"/>
                    <a:pt x="0" y="966"/>
                    <a:pt x="0" y="2144"/>
                  </a:cubicBezTo>
                  <a:cubicBezTo>
                    <a:pt x="0" y="3331"/>
                    <a:pt x="965" y="4287"/>
                    <a:pt x="2143" y="4287"/>
                  </a:cubicBezTo>
                  <a:cubicBezTo>
                    <a:pt x="3321" y="4287"/>
                    <a:pt x="4286" y="3331"/>
                    <a:pt x="4286" y="2144"/>
                  </a:cubicBezTo>
                  <a:cubicBezTo>
                    <a:pt x="4286" y="966"/>
                    <a:pt x="3321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1065350" y="3040125"/>
              <a:ext cx="49200" cy="24700"/>
            </a:xfrm>
            <a:custGeom>
              <a:avLst/>
              <a:gdLst/>
              <a:ahLst/>
              <a:cxnLst/>
              <a:rect l="l" t="t" r="r" b="b"/>
              <a:pathLst>
                <a:path w="1968" h="988" extrusionOk="0">
                  <a:moveTo>
                    <a:pt x="984" y="0"/>
                  </a:moveTo>
                  <a:cubicBezTo>
                    <a:pt x="446" y="0"/>
                    <a:pt x="1" y="446"/>
                    <a:pt x="1" y="984"/>
                  </a:cubicBezTo>
                  <a:cubicBezTo>
                    <a:pt x="1" y="984"/>
                    <a:pt x="875" y="988"/>
                    <a:pt x="1458" y="988"/>
                  </a:cubicBezTo>
                  <a:cubicBezTo>
                    <a:pt x="1749" y="988"/>
                    <a:pt x="1968" y="987"/>
                    <a:pt x="1968" y="984"/>
                  </a:cubicBezTo>
                  <a:cubicBezTo>
                    <a:pt x="1968" y="446"/>
                    <a:pt x="1532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1063975" y="3038725"/>
              <a:ext cx="51975" cy="27625"/>
            </a:xfrm>
            <a:custGeom>
              <a:avLst/>
              <a:gdLst/>
              <a:ahLst/>
              <a:cxnLst/>
              <a:rect l="l" t="t" r="r" b="b"/>
              <a:pathLst>
                <a:path w="2079" h="1105" extrusionOk="0">
                  <a:moveTo>
                    <a:pt x="1039" y="112"/>
                  </a:moveTo>
                  <a:cubicBezTo>
                    <a:pt x="1531" y="112"/>
                    <a:pt x="1939" y="502"/>
                    <a:pt x="1967" y="984"/>
                  </a:cubicBezTo>
                  <a:lnTo>
                    <a:pt x="121" y="984"/>
                  </a:lnTo>
                  <a:cubicBezTo>
                    <a:pt x="149" y="502"/>
                    <a:pt x="548" y="121"/>
                    <a:pt x="1039" y="112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cubicBezTo>
                    <a:pt x="0" y="1095"/>
                    <a:pt x="0" y="1095"/>
                    <a:pt x="408" y="1105"/>
                  </a:cubicBezTo>
                  <a:lnTo>
                    <a:pt x="1151" y="1105"/>
                  </a:lnTo>
                  <a:cubicBezTo>
                    <a:pt x="2078" y="1105"/>
                    <a:pt x="2078" y="1105"/>
                    <a:pt x="2078" y="1040"/>
                  </a:cubicBezTo>
                  <a:cubicBezTo>
                    <a:pt x="2078" y="465"/>
                    <a:pt x="161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1076250" y="3008825"/>
              <a:ext cx="27875" cy="28075"/>
            </a:xfrm>
            <a:custGeom>
              <a:avLst/>
              <a:gdLst/>
              <a:ahLst/>
              <a:cxnLst/>
              <a:rect l="l" t="t" r="r" b="b"/>
              <a:pathLst>
                <a:path w="1115" h="1123" extrusionOk="0">
                  <a:moveTo>
                    <a:pt x="558" y="0"/>
                  </a:moveTo>
                  <a:cubicBezTo>
                    <a:pt x="251" y="0"/>
                    <a:pt x="1" y="250"/>
                    <a:pt x="1" y="566"/>
                  </a:cubicBezTo>
                  <a:cubicBezTo>
                    <a:pt x="1" y="872"/>
                    <a:pt x="251" y="1122"/>
                    <a:pt x="558" y="1122"/>
                  </a:cubicBezTo>
                  <a:cubicBezTo>
                    <a:pt x="864" y="1122"/>
                    <a:pt x="1114" y="872"/>
                    <a:pt x="1114" y="566"/>
                  </a:cubicBezTo>
                  <a:cubicBezTo>
                    <a:pt x="1114" y="250"/>
                    <a:pt x="864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1074875" y="3007425"/>
              <a:ext cx="30625" cy="30875"/>
            </a:xfrm>
            <a:custGeom>
              <a:avLst/>
              <a:gdLst/>
              <a:ahLst/>
              <a:cxnLst/>
              <a:rect l="l" t="t" r="r" b="b"/>
              <a:pathLst>
                <a:path w="1225" h="1235" extrusionOk="0">
                  <a:moveTo>
                    <a:pt x="613" y="121"/>
                  </a:moveTo>
                  <a:cubicBezTo>
                    <a:pt x="891" y="121"/>
                    <a:pt x="1114" y="344"/>
                    <a:pt x="1114" y="622"/>
                  </a:cubicBezTo>
                  <a:cubicBezTo>
                    <a:pt x="1114" y="891"/>
                    <a:pt x="891" y="1114"/>
                    <a:pt x="613" y="1114"/>
                  </a:cubicBezTo>
                  <a:cubicBezTo>
                    <a:pt x="334" y="1114"/>
                    <a:pt x="112" y="891"/>
                    <a:pt x="112" y="622"/>
                  </a:cubicBezTo>
                  <a:cubicBezTo>
                    <a:pt x="112" y="344"/>
                    <a:pt x="334" y="121"/>
                    <a:pt x="613" y="121"/>
                  </a:cubicBezTo>
                  <a:close/>
                  <a:moveTo>
                    <a:pt x="613" y="0"/>
                  </a:moveTo>
                  <a:cubicBezTo>
                    <a:pt x="269" y="0"/>
                    <a:pt x="0" y="279"/>
                    <a:pt x="0" y="622"/>
                  </a:cubicBezTo>
                  <a:cubicBezTo>
                    <a:pt x="0" y="956"/>
                    <a:pt x="269" y="1234"/>
                    <a:pt x="613" y="1234"/>
                  </a:cubicBezTo>
                  <a:cubicBezTo>
                    <a:pt x="956" y="1234"/>
                    <a:pt x="1225" y="956"/>
                    <a:pt x="1225" y="622"/>
                  </a:cubicBezTo>
                  <a:cubicBezTo>
                    <a:pt x="1225" y="279"/>
                    <a:pt x="95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1418350" y="2437150"/>
              <a:ext cx="234950" cy="153550"/>
            </a:xfrm>
            <a:custGeom>
              <a:avLst/>
              <a:gdLst/>
              <a:ahLst/>
              <a:cxnLst/>
              <a:rect l="l" t="t" r="r" b="b"/>
              <a:pathLst>
                <a:path w="9398" h="6142" extrusionOk="0">
                  <a:moveTo>
                    <a:pt x="0" y="0"/>
                  </a:moveTo>
                  <a:lnTo>
                    <a:pt x="0" y="6141"/>
                  </a:lnTo>
                  <a:lnTo>
                    <a:pt x="9397" y="6141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1416950" y="2435750"/>
              <a:ext cx="237975" cy="156575"/>
            </a:xfrm>
            <a:custGeom>
              <a:avLst/>
              <a:gdLst/>
              <a:ahLst/>
              <a:cxnLst/>
              <a:rect l="l" t="t" r="r" b="b"/>
              <a:pathLst>
                <a:path w="9519" h="6263" extrusionOk="0">
                  <a:moveTo>
                    <a:pt x="9398" y="112"/>
                  </a:moveTo>
                  <a:lnTo>
                    <a:pt x="9398" y="6142"/>
                  </a:lnTo>
                  <a:lnTo>
                    <a:pt x="112" y="6142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6197"/>
                  </a:lnTo>
                  <a:cubicBezTo>
                    <a:pt x="0" y="6234"/>
                    <a:pt x="28" y="6262"/>
                    <a:pt x="56" y="6262"/>
                  </a:cubicBezTo>
                  <a:lnTo>
                    <a:pt x="9463" y="6262"/>
                  </a:lnTo>
                  <a:cubicBezTo>
                    <a:pt x="9490" y="6262"/>
                    <a:pt x="9518" y="6234"/>
                    <a:pt x="9518" y="6197"/>
                  </a:cubicBezTo>
                  <a:lnTo>
                    <a:pt x="9518" y="56"/>
                  </a:lnTo>
                  <a:cubicBezTo>
                    <a:pt x="9518" y="19"/>
                    <a:pt x="9490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8"/>
            <p:cNvSpPr/>
            <p:nvPr/>
          </p:nvSpPr>
          <p:spPr>
            <a:xfrm>
              <a:off x="1410675" y="2356900"/>
              <a:ext cx="295975" cy="86050"/>
            </a:xfrm>
            <a:custGeom>
              <a:avLst/>
              <a:gdLst/>
              <a:ahLst/>
              <a:cxnLst/>
              <a:rect l="l" t="t" r="r" b="b"/>
              <a:pathLst>
                <a:path w="11839" h="3442" extrusionOk="0"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60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1409075" y="2355500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75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75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8"/>
            <p:cNvSpPr/>
            <p:nvPr/>
          </p:nvSpPr>
          <p:spPr>
            <a:xfrm>
              <a:off x="1410675" y="2450825"/>
              <a:ext cx="295975" cy="86075"/>
            </a:xfrm>
            <a:custGeom>
              <a:avLst/>
              <a:gdLst/>
              <a:ahLst/>
              <a:cxnLst/>
              <a:rect l="l" t="t" r="r" b="b"/>
              <a:pathLst>
                <a:path w="11839" h="3443" extrusionOk="0">
                  <a:moveTo>
                    <a:pt x="567" y="0"/>
                  </a:moveTo>
                  <a:cubicBezTo>
                    <a:pt x="251" y="0"/>
                    <a:pt x="1" y="251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51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8"/>
            <p:cNvSpPr/>
            <p:nvPr/>
          </p:nvSpPr>
          <p:spPr>
            <a:xfrm>
              <a:off x="1409075" y="2449425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01"/>
                    <a:pt x="11614" y="3433"/>
                    <a:pt x="11327" y="3433"/>
                  </a:cubicBezTo>
                  <a:lnTo>
                    <a:pt x="631" y="3433"/>
                  </a:lnTo>
                  <a:cubicBezTo>
                    <a:pt x="353" y="3433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66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66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8"/>
            <p:cNvSpPr/>
            <p:nvPr/>
          </p:nvSpPr>
          <p:spPr>
            <a:xfrm>
              <a:off x="1410675" y="2546825"/>
              <a:ext cx="295975" cy="85850"/>
            </a:xfrm>
            <a:custGeom>
              <a:avLst/>
              <a:gdLst/>
              <a:ahLst/>
              <a:cxnLst/>
              <a:rect l="l" t="t" r="r" b="b"/>
              <a:pathLst>
                <a:path w="11839" h="3434" extrusionOk="0"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lnTo>
                    <a:pt x="1" y="2867"/>
                  </a:lnTo>
                  <a:cubicBezTo>
                    <a:pt x="1" y="3183"/>
                    <a:pt x="251" y="3433"/>
                    <a:pt x="567" y="3433"/>
                  </a:cubicBezTo>
                  <a:lnTo>
                    <a:pt x="11263" y="3433"/>
                  </a:lnTo>
                  <a:cubicBezTo>
                    <a:pt x="11578" y="3433"/>
                    <a:pt x="11838" y="3183"/>
                    <a:pt x="11838" y="2867"/>
                  </a:cubicBezTo>
                  <a:lnTo>
                    <a:pt x="11838" y="567"/>
                  </a:lnTo>
                  <a:cubicBezTo>
                    <a:pt x="11838" y="251"/>
                    <a:pt x="11578" y="1"/>
                    <a:pt x="1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8"/>
            <p:cNvSpPr/>
            <p:nvPr/>
          </p:nvSpPr>
          <p:spPr>
            <a:xfrm>
              <a:off x="1409075" y="2545225"/>
              <a:ext cx="298950" cy="89075"/>
            </a:xfrm>
            <a:custGeom>
              <a:avLst/>
              <a:gdLst/>
              <a:ahLst/>
              <a:cxnLst/>
              <a:rect l="l" t="t" r="r" b="b"/>
              <a:pathLst>
                <a:path w="11958" h="3563" extrusionOk="0">
                  <a:moveTo>
                    <a:pt x="11327" y="121"/>
                  </a:moveTo>
                  <a:cubicBezTo>
                    <a:pt x="11614" y="121"/>
                    <a:pt x="11837" y="353"/>
                    <a:pt x="11837" y="640"/>
                  </a:cubicBezTo>
                  <a:lnTo>
                    <a:pt x="11837" y="2931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31"/>
                  </a:cubicBezTo>
                  <a:lnTo>
                    <a:pt x="121" y="640"/>
                  </a:lnTo>
                  <a:cubicBezTo>
                    <a:pt x="121" y="353"/>
                    <a:pt x="353" y="121"/>
                    <a:pt x="631" y="121"/>
                  </a:cubicBezTo>
                  <a:close/>
                  <a:moveTo>
                    <a:pt x="631" y="0"/>
                  </a:moveTo>
                  <a:cubicBezTo>
                    <a:pt x="288" y="0"/>
                    <a:pt x="0" y="288"/>
                    <a:pt x="0" y="631"/>
                  </a:cubicBezTo>
                  <a:lnTo>
                    <a:pt x="0" y="2931"/>
                  </a:lnTo>
                  <a:cubicBezTo>
                    <a:pt x="0" y="3275"/>
                    <a:pt x="288" y="3562"/>
                    <a:pt x="631" y="3562"/>
                  </a:cubicBezTo>
                  <a:lnTo>
                    <a:pt x="11327" y="3562"/>
                  </a:lnTo>
                  <a:cubicBezTo>
                    <a:pt x="11670" y="3562"/>
                    <a:pt x="11958" y="3275"/>
                    <a:pt x="11958" y="2931"/>
                  </a:cubicBezTo>
                  <a:lnTo>
                    <a:pt x="11958" y="631"/>
                  </a:lnTo>
                  <a:cubicBezTo>
                    <a:pt x="11958" y="288"/>
                    <a:pt x="11670" y="0"/>
                    <a:pt x="1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8"/>
            <p:cNvSpPr/>
            <p:nvPr/>
          </p:nvSpPr>
          <p:spPr>
            <a:xfrm>
              <a:off x="1458000" y="2356900"/>
              <a:ext cx="262100" cy="86050"/>
            </a:xfrm>
            <a:custGeom>
              <a:avLst/>
              <a:gdLst/>
              <a:ahLst/>
              <a:cxnLst/>
              <a:rect l="l" t="t" r="r" b="b"/>
              <a:pathLst>
                <a:path w="10484" h="3442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201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8"/>
            <p:cNvSpPr/>
            <p:nvPr/>
          </p:nvSpPr>
          <p:spPr>
            <a:xfrm>
              <a:off x="1456600" y="235550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35"/>
                    <a:pt x="10474" y="594"/>
                  </a:cubicBezTo>
                  <a:lnTo>
                    <a:pt x="10474" y="2960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60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8"/>
            <p:cNvSpPr/>
            <p:nvPr/>
          </p:nvSpPr>
          <p:spPr>
            <a:xfrm>
              <a:off x="1485375" y="2386825"/>
              <a:ext cx="26450" cy="26225"/>
            </a:xfrm>
            <a:custGeom>
              <a:avLst/>
              <a:gdLst/>
              <a:ahLst/>
              <a:cxnLst/>
              <a:rect l="l" t="t" r="r" b="b"/>
              <a:pathLst>
                <a:path w="1058" h="1049" extrusionOk="0">
                  <a:moveTo>
                    <a:pt x="529" y="0"/>
                  </a:moveTo>
                  <a:cubicBezTo>
                    <a:pt x="241" y="0"/>
                    <a:pt x="0" y="232"/>
                    <a:pt x="0" y="529"/>
                  </a:cubicBezTo>
                  <a:cubicBezTo>
                    <a:pt x="0" y="816"/>
                    <a:pt x="241" y="1048"/>
                    <a:pt x="529" y="1048"/>
                  </a:cubicBezTo>
                  <a:cubicBezTo>
                    <a:pt x="826" y="1048"/>
                    <a:pt x="1058" y="816"/>
                    <a:pt x="1058" y="529"/>
                  </a:cubicBezTo>
                  <a:cubicBezTo>
                    <a:pt x="1058" y="23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8"/>
            <p:cNvSpPr/>
            <p:nvPr/>
          </p:nvSpPr>
          <p:spPr>
            <a:xfrm>
              <a:off x="1483975" y="2385200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34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34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8"/>
            <p:cNvSpPr/>
            <p:nvPr/>
          </p:nvSpPr>
          <p:spPr>
            <a:xfrm>
              <a:off x="1539400" y="2382875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8"/>
            <p:cNvSpPr/>
            <p:nvPr/>
          </p:nvSpPr>
          <p:spPr>
            <a:xfrm>
              <a:off x="1537775" y="2381250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64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64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8"/>
            <p:cNvSpPr/>
            <p:nvPr/>
          </p:nvSpPr>
          <p:spPr>
            <a:xfrm>
              <a:off x="1552850" y="2392600"/>
              <a:ext cx="54300" cy="3050"/>
            </a:xfrm>
            <a:custGeom>
              <a:avLst/>
              <a:gdLst/>
              <a:ahLst/>
              <a:cxnLst/>
              <a:rect l="l" t="t" r="r" b="b"/>
              <a:pathLst>
                <a:path w="2172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2"/>
                    <a:pt x="56" y="122"/>
                  </a:cubicBezTo>
                  <a:lnTo>
                    <a:pt x="2106" y="122"/>
                  </a:lnTo>
                  <a:cubicBezTo>
                    <a:pt x="2143" y="122"/>
                    <a:pt x="2171" y="94"/>
                    <a:pt x="2171" y="66"/>
                  </a:cubicBezTo>
                  <a:cubicBezTo>
                    <a:pt x="2171" y="29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8"/>
            <p:cNvSpPr/>
            <p:nvPr/>
          </p:nvSpPr>
          <p:spPr>
            <a:xfrm>
              <a:off x="1614300" y="2392600"/>
              <a:ext cx="33675" cy="3050"/>
            </a:xfrm>
            <a:custGeom>
              <a:avLst/>
              <a:gdLst/>
              <a:ahLst/>
              <a:cxnLst/>
              <a:rect l="l" t="t" r="r" b="b"/>
              <a:pathLst>
                <a:path w="1347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2"/>
                    <a:pt x="57" y="122"/>
                  </a:cubicBezTo>
                  <a:lnTo>
                    <a:pt x="1290" y="122"/>
                  </a:lnTo>
                  <a:cubicBezTo>
                    <a:pt x="1318" y="122"/>
                    <a:pt x="1346" y="94"/>
                    <a:pt x="1346" y="6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8"/>
            <p:cNvSpPr/>
            <p:nvPr/>
          </p:nvSpPr>
          <p:spPr>
            <a:xfrm>
              <a:off x="1557025" y="2403750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65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8"/>
            <p:cNvSpPr/>
            <p:nvPr/>
          </p:nvSpPr>
          <p:spPr>
            <a:xfrm>
              <a:off x="1657450" y="2392600"/>
              <a:ext cx="20900" cy="3050"/>
            </a:xfrm>
            <a:custGeom>
              <a:avLst/>
              <a:gdLst/>
              <a:ahLst/>
              <a:cxnLst/>
              <a:rect l="l" t="t" r="r" b="b"/>
              <a:pathLst>
                <a:path w="836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780" y="122"/>
                  </a:lnTo>
                  <a:cubicBezTo>
                    <a:pt x="807" y="122"/>
                    <a:pt x="835" y="94"/>
                    <a:pt x="835" y="66"/>
                  </a:cubicBezTo>
                  <a:cubicBezTo>
                    <a:pt x="835" y="29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8"/>
            <p:cNvSpPr/>
            <p:nvPr/>
          </p:nvSpPr>
          <p:spPr>
            <a:xfrm>
              <a:off x="1612925" y="2404675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65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8"/>
            <p:cNvSpPr/>
            <p:nvPr/>
          </p:nvSpPr>
          <p:spPr>
            <a:xfrm>
              <a:off x="1458000" y="2450825"/>
              <a:ext cx="262100" cy="86075"/>
            </a:xfrm>
            <a:custGeom>
              <a:avLst/>
              <a:gdLst/>
              <a:ahLst/>
              <a:cxnLst/>
              <a:rect l="l" t="t" r="r" b="b"/>
              <a:pathLst>
                <a:path w="10484" h="3443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192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8"/>
            <p:cNvSpPr/>
            <p:nvPr/>
          </p:nvSpPr>
          <p:spPr>
            <a:xfrm>
              <a:off x="1456600" y="2449425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1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51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8"/>
            <p:cNvSpPr/>
            <p:nvPr/>
          </p:nvSpPr>
          <p:spPr>
            <a:xfrm>
              <a:off x="1485375" y="2480500"/>
              <a:ext cx="26450" cy="26475"/>
            </a:xfrm>
            <a:custGeom>
              <a:avLst/>
              <a:gdLst/>
              <a:ahLst/>
              <a:cxnLst/>
              <a:rect l="l" t="t" r="r" b="b"/>
              <a:pathLst>
                <a:path w="1058" h="1059" extrusionOk="0">
                  <a:moveTo>
                    <a:pt x="529" y="1"/>
                  </a:moveTo>
                  <a:cubicBezTo>
                    <a:pt x="241" y="1"/>
                    <a:pt x="0" y="242"/>
                    <a:pt x="0" y="530"/>
                  </a:cubicBezTo>
                  <a:cubicBezTo>
                    <a:pt x="0" y="826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30"/>
                  </a:cubicBezTo>
                  <a:cubicBezTo>
                    <a:pt x="1058" y="242"/>
                    <a:pt x="826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8"/>
            <p:cNvSpPr/>
            <p:nvPr/>
          </p:nvSpPr>
          <p:spPr>
            <a:xfrm>
              <a:off x="1483975" y="2479125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25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8"/>
            <p:cNvSpPr/>
            <p:nvPr/>
          </p:nvSpPr>
          <p:spPr>
            <a:xfrm>
              <a:off x="1539400" y="2476800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8"/>
            <p:cNvSpPr/>
            <p:nvPr/>
          </p:nvSpPr>
          <p:spPr>
            <a:xfrm>
              <a:off x="1537775" y="2475175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55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55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8"/>
            <p:cNvSpPr/>
            <p:nvPr/>
          </p:nvSpPr>
          <p:spPr>
            <a:xfrm>
              <a:off x="1552850" y="2486550"/>
              <a:ext cx="54300" cy="3025"/>
            </a:xfrm>
            <a:custGeom>
              <a:avLst/>
              <a:gdLst/>
              <a:ahLst/>
              <a:cxnLst/>
              <a:rect l="l" t="t" r="r" b="b"/>
              <a:pathLst>
                <a:path w="2172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106" y="121"/>
                  </a:lnTo>
                  <a:cubicBezTo>
                    <a:pt x="2143" y="121"/>
                    <a:pt x="2171" y="93"/>
                    <a:pt x="2171" y="56"/>
                  </a:cubicBezTo>
                  <a:cubicBezTo>
                    <a:pt x="2171" y="28"/>
                    <a:pt x="2143" y="0"/>
                    <a:pt x="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8"/>
            <p:cNvSpPr/>
            <p:nvPr/>
          </p:nvSpPr>
          <p:spPr>
            <a:xfrm>
              <a:off x="1614300" y="2486550"/>
              <a:ext cx="33675" cy="3025"/>
            </a:xfrm>
            <a:custGeom>
              <a:avLst/>
              <a:gdLst/>
              <a:ahLst/>
              <a:cxnLst/>
              <a:rect l="l" t="t" r="r" b="b"/>
              <a:pathLst>
                <a:path w="1347" h="121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8"/>
            <p:cNvSpPr/>
            <p:nvPr/>
          </p:nvSpPr>
          <p:spPr>
            <a:xfrm>
              <a:off x="1557025" y="2497675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8"/>
            <p:cNvSpPr/>
            <p:nvPr/>
          </p:nvSpPr>
          <p:spPr>
            <a:xfrm>
              <a:off x="1657450" y="248655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80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17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8"/>
            <p:cNvSpPr/>
            <p:nvPr/>
          </p:nvSpPr>
          <p:spPr>
            <a:xfrm>
              <a:off x="1612925" y="249860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8"/>
            <p:cNvSpPr/>
            <p:nvPr/>
          </p:nvSpPr>
          <p:spPr>
            <a:xfrm>
              <a:off x="1471450" y="2442950"/>
              <a:ext cx="235200" cy="7900"/>
            </a:xfrm>
            <a:custGeom>
              <a:avLst/>
              <a:gdLst/>
              <a:ahLst/>
              <a:cxnLst/>
              <a:rect l="l" t="t" r="r" b="b"/>
              <a:pathLst>
                <a:path w="9408" h="316" extrusionOk="0">
                  <a:moveTo>
                    <a:pt x="0" y="0"/>
                  </a:moveTo>
                  <a:lnTo>
                    <a:pt x="0" y="315"/>
                  </a:lnTo>
                  <a:lnTo>
                    <a:pt x="9407" y="31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8"/>
            <p:cNvSpPr/>
            <p:nvPr/>
          </p:nvSpPr>
          <p:spPr>
            <a:xfrm>
              <a:off x="1470050" y="2441550"/>
              <a:ext cx="237975" cy="10700"/>
            </a:xfrm>
            <a:custGeom>
              <a:avLst/>
              <a:gdLst/>
              <a:ahLst/>
              <a:cxnLst/>
              <a:rect l="l" t="t" r="r" b="b"/>
              <a:pathLst>
                <a:path w="9519" h="428" extrusionOk="0">
                  <a:moveTo>
                    <a:pt x="9398" y="112"/>
                  </a:moveTo>
                  <a:lnTo>
                    <a:pt x="9398" y="316"/>
                  </a:lnTo>
                  <a:lnTo>
                    <a:pt x="112" y="316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371"/>
                  </a:lnTo>
                  <a:cubicBezTo>
                    <a:pt x="1" y="409"/>
                    <a:pt x="29" y="427"/>
                    <a:pt x="56" y="427"/>
                  </a:cubicBezTo>
                  <a:lnTo>
                    <a:pt x="9463" y="427"/>
                  </a:lnTo>
                  <a:cubicBezTo>
                    <a:pt x="9491" y="427"/>
                    <a:pt x="9519" y="399"/>
                    <a:pt x="9519" y="371"/>
                  </a:cubicBezTo>
                  <a:lnTo>
                    <a:pt x="9519" y="56"/>
                  </a:lnTo>
                  <a:cubicBezTo>
                    <a:pt x="9519" y="19"/>
                    <a:pt x="9491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8"/>
            <p:cNvSpPr/>
            <p:nvPr/>
          </p:nvSpPr>
          <p:spPr>
            <a:xfrm>
              <a:off x="1458000" y="2546825"/>
              <a:ext cx="262100" cy="85850"/>
            </a:xfrm>
            <a:custGeom>
              <a:avLst/>
              <a:gdLst/>
              <a:ahLst/>
              <a:cxnLst/>
              <a:rect l="l" t="t" r="r" b="b"/>
              <a:pathLst>
                <a:path w="10484" h="3434" extrusionOk="0">
                  <a:moveTo>
                    <a:pt x="538" y="1"/>
                  </a:moveTo>
                  <a:cubicBezTo>
                    <a:pt x="242" y="1"/>
                    <a:pt x="0" y="242"/>
                    <a:pt x="0" y="539"/>
                  </a:cubicBezTo>
                  <a:lnTo>
                    <a:pt x="0" y="2895"/>
                  </a:lnTo>
                  <a:cubicBezTo>
                    <a:pt x="0" y="3192"/>
                    <a:pt x="242" y="3433"/>
                    <a:pt x="538" y="3433"/>
                  </a:cubicBezTo>
                  <a:lnTo>
                    <a:pt x="9945" y="3433"/>
                  </a:lnTo>
                  <a:cubicBezTo>
                    <a:pt x="10242" y="3433"/>
                    <a:pt x="10483" y="3192"/>
                    <a:pt x="10483" y="2895"/>
                  </a:cubicBezTo>
                  <a:lnTo>
                    <a:pt x="10483" y="539"/>
                  </a:lnTo>
                  <a:cubicBezTo>
                    <a:pt x="10483" y="242"/>
                    <a:pt x="10242" y="1"/>
                    <a:pt x="9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8"/>
            <p:cNvSpPr/>
            <p:nvPr/>
          </p:nvSpPr>
          <p:spPr>
            <a:xfrm>
              <a:off x="1456600" y="254545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0"/>
                  </a:lnTo>
                  <a:cubicBezTo>
                    <a:pt x="10474" y="3219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19"/>
                    <a:pt x="112" y="2950"/>
                  </a:cubicBezTo>
                  <a:lnTo>
                    <a:pt x="112" y="594"/>
                  </a:lnTo>
                  <a:cubicBezTo>
                    <a:pt x="112" y="325"/>
                    <a:pt x="325" y="112"/>
                    <a:pt x="594" y="112"/>
                  </a:cubicBezTo>
                  <a:close/>
                  <a:moveTo>
                    <a:pt x="594" y="0"/>
                  </a:moveTo>
                  <a:cubicBezTo>
                    <a:pt x="270" y="0"/>
                    <a:pt x="1" y="260"/>
                    <a:pt x="1" y="594"/>
                  </a:cubicBezTo>
                  <a:lnTo>
                    <a:pt x="1" y="2950"/>
                  </a:lnTo>
                  <a:cubicBezTo>
                    <a:pt x="1" y="3284"/>
                    <a:pt x="270" y="3553"/>
                    <a:pt x="594" y="3553"/>
                  </a:cubicBezTo>
                  <a:lnTo>
                    <a:pt x="10001" y="3553"/>
                  </a:lnTo>
                  <a:cubicBezTo>
                    <a:pt x="10326" y="3553"/>
                    <a:pt x="10595" y="3284"/>
                    <a:pt x="10595" y="2950"/>
                  </a:cubicBezTo>
                  <a:lnTo>
                    <a:pt x="10595" y="594"/>
                  </a:lnTo>
                  <a:cubicBezTo>
                    <a:pt x="10595" y="269"/>
                    <a:pt x="10326" y="0"/>
                    <a:pt x="10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8"/>
            <p:cNvSpPr/>
            <p:nvPr/>
          </p:nvSpPr>
          <p:spPr>
            <a:xfrm>
              <a:off x="1485375" y="2576525"/>
              <a:ext cx="26450" cy="26450"/>
            </a:xfrm>
            <a:custGeom>
              <a:avLst/>
              <a:gdLst/>
              <a:ahLst/>
              <a:cxnLst/>
              <a:rect l="l" t="t" r="r" b="b"/>
              <a:pathLst>
                <a:path w="1058" h="1058" extrusionOk="0">
                  <a:moveTo>
                    <a:pt x="529" y="0"/>
                  </a:moveTo>
                  <a:cubicBezTo>
                    <a:pt x="241" y="0"/>
                    <a:pt x="0" y="242"/>
                    <a:pt x="0" y="529"/>
                  </a:cubicBezTo>
                  <a:cubicBezTo>
                    <a:pt x="0" y="817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29"/>
                  </a:cubicBezTo>
                  <a:cubicBezTo>
                    <a:pt x="1058" y="24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8"/>
            <p:cNvSpPr/>
            <p:nvPr/>
          </p:nvSpPr>
          <p:spPr>
            <a:xfrm>
              <a:off x="1483975" y="2575125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85" y="112"/>
                  </a:moveTo>
                  <a:cubicBezTo>
                    <a:pt x="845" y="112"/>
                    <a:pt x="1058" y="325"/>
                    <a:pt x="1058" y="585"/>
                  </a:cubicBezTo>
                  <a:cubicBezTo>
                    <a:pt x="1058" y="845"/>
                    <a:pt x="845" y="1058"/>
                    <a:pt x="585" y="1058"/>
                  </a:cubicBezTo>
                  <a:cubicBezTo>
                    <a:pt x="325" y="1058"/>
                    <a:pt x="121" y="845"/>
                    <a:pt x="121" y="585"/>
                  </a:cubicBezTo>
                  <a:cubicBezTo>
                    <a:pt x="121" y="325"/>
                    <a:pt x="325" y="112"/>
                    <a:pt x="585" y="112"/>
                  </a:cubicBezTo>
                  <a:close/>
                  <a:moveTo>
                    <a:pt x="585" y="1"/>
                  </a:moveTo>
                  <a:cubicBezTo>
                    <a:pt x="269" y="1"/>
                    <a:pt x="0" y="260"/>
                    <a:pt x="0" y="585"/>
                  </a:cubicBezTo>
                  <a:cubicBezTo>
                    <a:pt x="0" y="910"/>
                    <a:pt x="260" y="1170"/>
                    <a:pt x="585" y="1170"/>
                  </a:cubicBezTo>
                  <a:cubicBezTo>
                    <a:pt x="910" y="1170"/>
                    <a:pt x="1169" y="910"/>
                    <a:pt x="1169" y="585"/>
                  </a:cubicBezTo>
                  <a:cubicBezTo>
                    <a:pt x="1169" y="260"/>
                    <a:pt x="91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8"/>
            <p:cNvSpPr/>
            <p:nvPr/>
          </p:nvSpPr>
          <p:spPr>
            <a:xfrm>
              <a:off x="1539400" y="2572575"/>
              <a:ext cx="155175" cy="34350"/>
            </a:xfrm>
            <a:custGeom>
              <a:avLst/>
              <a:gdLst/>
              <a:ahLst/>
              <a:cxnLst/>
              <a:rect l="l" t="t" r="r" b="b"/>
              <a:pathLst>
                <a:path w="6207" h="1374" extrusionOk="0">
                  <a:moveTo>
                    <a:pt x="65" y="1"/>
                  </a:moveTo>
                  <a:cubicBezTo>
                    <a:pt x="28" y="1"/>
                    <a:pt x="1" y="38"/>
                    <a:pt x="1" y="75"/>
                  </a:cubicBezTo>
                  <a:lnTo>
                    <a:pt x="1" y="1299"/>
                  </a:lnTo>
                  <a:cubicBezTo>
                    <a:pt x="1" y="1336"/>
                    <a:pt x="28" y="1374"/>
                    <a:pt x="65" y="1374"/>
                  </a:cubicBezTo>
                  <a:lnTo>
                    <a:pt x="6142" y="1374"/>
                  </a:lnTo>
                  <a:cubicBezTo>
                    <a:pt x="6179" y="1374"/>
                    <a:pt x="6207" y="1336"/>
                    <a:pt x="6207" y="1299"/>
                  </a:cubicBezTo>
                  <a:lnTo>
                    <a:pt x="6207" y="75"/>
                  </a:lnTo>
                  <a:cubicBezTo>
                    <a:pt x="6207" y="38"/>
                    <a:pt x="6179" y="1"/>
                    <a:pt x="6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8"/>
            <p:cNvSpPr/>
            <p:nvPr/>
          </p:nvSpPr>
          <p:spPr>
            <a:xfrm>
              <a:off x="1537775" y="2571175"/>
              <a:ext cx="158425" cy="37150"/>
            </a:xfrm>
            <a:custGeom>
              <a:avLst/>
              <a:gdLst/>
              <a:ahLst/>
              <a:cxnLst/>
              <a:rect l="l" t="t" r="r" b="b"/>
              <a:pathLst>
                <a:path w="6337" h="1486" extrusionOk="0">
                  <a:moveTo>
                    <a:pt x="6207" y="122"/>
                  </a:moveTo>
                  <a:cubicBezTo>
                    <a:pt x="6207" y="122"/>
                    <a:pt x="6216" y="122"/>
                    <a:pt x="6216" y="131"/>
                  </a:cubicBezTo>
                  <a:lnTo>
                    <a:pt x="6216" y="1355"/>
                  </a:lnTo>
                  <a:cubicBezTo>
                    <a:pt x="6216" y="1365"/>
                    <a:pt x="6207" y="1374"/>
                    <a:pt x="6207" y="1374"/>
                  </a:cubicBezTo>
                  <a:lnTo>
                    <a:pt x="130" y="1374"/>
                  </a:lnTo>
                  <a:cubicBezTo>
                    <a:pt x="121" y="1374"/>
                    <a:pt x="121" y="1365"/>
                    <a:pt x="121" y="1355"/>
                  </a:cubicBezTo>
                  <a:lnTo>
                    <a:pt x="121" y="131"/>
                  </a:lnTo>
                  <a:cubicBezTo>
                    <a:pt x="121" y="122"/>
                    <a:pt x="121" y="122"/>
                    <a:pt x="130" y="122"/>
                  </a:cubicBezTo>
                  <a:close/>
                  <a:moveTo>
                    <a:pt x="130" y="1"/>
                  </a:moveTo>
                  <a:cubicBezTo>
                    <a:pt x="66" y="1"/>
                    <a:pt x="1" y="57"/>
                    <a:pt x="1" y="131"/>
                  </a:cubicBezTo>
                  <a:lnTo>
                    <a:pt x="1" y="1355"/>
                  </a:lnTo>
                  <a:cubicBezTo>
                    <a:pt x="1" y="1430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30"/>
                    <a:pt x="6337" y="1355"/>
                  </a:cubicBezTo>
                  <a:lnTo>
                    <a:pt x="6337" y="131"/>
                  </a:lnTo>
                  <a:cubicBezTo>
                    <a:pt x="6337" y="57"/>
                    <a:pt x="6272" y="1"/>
                    <a:pt x="6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8"/>
            <p:cNvSpPr/>
            <p:nvPr/>
          </p:nvSpPr>
          <p:spPr>
            <a:xfrm>
              <a:off x="1552850" y="2582550"/>
              <a:ext cx="54300" cy="2800"/>
            </a:xfrm>
            <a:custGeom>
              <a:avLst/>
              <a:gdLst/>
              <a:ahLst/>
              <a:cxnLst/>
              <a:rect l="l" t="t" r="r" b="b"/>
              <a:pathLst>
                <a:path w="2172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2106" y="112"/>
                  </a:lnTo>
                  <a:cubicBezTo>
                    <a:pt x="2143" y="112"/>
                    <a:pt x="2171" y="93"/>
                    <a:pt x="2171" y="56"/>
                  </a:cubicBezTo>
                  <a:cubicBezTo>
                    <a:pt x="2171" y="28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8"/>
            <p:cNvSpPr/>
            <p:nvPr/>
          </p:nvSpPr>
          <p:spPr>
            <a:xfrm>
              <a:off x="1614300" y="2582550"/>
              <a:ext cx="33675" cy="2800"/>
            </a:xfrm>
            <a:custGeom>
              <a:avLst/>
              <a:gdLst/>
              <a:ahLst/>
              <a:cxnLst/>
              <a:rect l="l" t="t" r="r" b="b"/>
              <a:pathLst>
                <a:path w="1347" h="112" extrusionOk="0">
                  <a:moveTo>
                    <a:pt x="57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1290" y="112"/>
                  </a:lnTo>
                  <a:cubicBezTo>
                    <a:pt x="1318" y="112"/>
                    <a:pt x="1346" y="93"/>
                    <a:pt x="1346" y="56"/>
                  </a:cubicBezTo>
                  <a:cubicBezTo>
                    <a:pt x="1346" y="28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8"/>
            <p:cNvSpPr/>
            <p:nvPr/>
          </p:nvSpPr>
          <p:spPr>
            <a:xfrm>
              <a:off x="1557025" y="2593675"/>
              <a:ext cx="33650" cy="2825"/>
            </a:xfrm>
            <a:custGeom>
              <a:avLst/>
              <a:gdLst/>
              <a:ahLst/>
              <a:cxnLst/>
              <a:rect l="l" t="t" r="r" b="b"/>
              <a:pathLst>
                <a:path w="1346" h="113" extrusionOk="0">
                  <a:moveTo>
                    <a:pt x="56" y="1"/>
                  </a:moveTo>
                  <a:cubicBezTo>
                    <a:pt x="28" y="1"/>
                    <a:pt x="1" y="29"/>
                    <a:pt x="1" y="56"/>
                  </a:cubicBezTo>
                  <a:cubicBezTo>
                    <a:pt x="1" y="94"/>
                    <a:pt x="28" y="112"/>
                    <a:pt x="56" y="112"/>
                  </a:cubicBezTo>
                  <a:lnTo>
                    <a:pt x="1290" y="112"/>
                  </a:lnTo>
                  <a:cubicBezTo>
                    <a:pt x="1318" y="112"/>
                    <a:pt x="1346" y="94"/>
                    <a:pt x="1346" y="5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8"/>
            <p:cNvSpPr/>
            <p:nvPr/>
          </p:nvSpPr>
          <p:spPr>
            <a:xfrm>
              <a:off x="1657450" y="2582550"/>
              <a:ext cx="20900" cy="2800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780" y="112"/>
                  </a:lnTo>
                  <a:cubicBezTo>
                    <a:pt x="807" y="112"/>
                    <a:pt x="835" y="93"/>
                    <a:pt x="835" y="56"/>
                  </a:cubicBezTo>
                  <a:cubicBezTo>
                    <a:pt x="835" y="28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8"/>
            <p:cNvSpPr/>
            <p:nvPr/>
          </p:nvSpPr>
          <p:spPr>
            <a:xfrm>
              <a:off x="1612925" y="2594600"/>
              <a:ext cx="20900" cy="2825"/>
            </a:xfrm>
            <a:custGeom>
              <a:avLst/>
              <a:gdLst/>
              <a:ahLst/>
              <a:cxnLst/>
              <a:rect l="l" t="t" r="r" b="b"/>
              <a:pathLst>
                <a:path w="836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779" y="112"/>
                  </a:lnTo>
                  <a:cubicBezTo>
                    <a:pt x="807" y="112"/>
                    <a:pt x="835" y="94"/>
                    <a:pt x="835" y="57"/>
                  </a:cubicBezTo>
                  <a:cubicBezTo>
                    <a:pt x="835" y="29"/>
                    <a:pt x="807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8"/>
            <p:cNvSpPr/>
            <p:nvPr/>
          </p:nvSpPr>
          <p:spPr>
            <a:xfrm>
              <a:off x="1471450" y="2538725"/>
              <a:ext cx="235200" cy="8125"/>
            </a:xfrm>
            <a:custGeom>
              <a:avLst/>
              <a:gdLst/>
              <a:ahLst/>
              <a:cxnLst/>
              <a:rect l="l" t="t" r="r" b="b"/>
              <a:pathLst>
                <a:path w="9408" h="325" extrusionOk="0">
                  <a:moveTo>
                    <a:pt x="0" y="0"/>
                  </a:moveTo>
                  <a:lnTo>
                    <a:pt x="0" y="325"/>
                  </a:lnTo>
                  <a:lnTo>
                    <a:pt x="9407" y="32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8"/>
            <p:cNvSpPr/>
            <p:nvPr/>
          </p:nvSpPr>
          <p:spPr>
            <a:xfrm>
              <a:off x="1470050" y="2537325"/>
              <a:ext cx="237975" cy="10925"/>
            </a:xfrm>
            <a:custGeom>
              <a:avLst/>
              <a:gdLst/>
              <a:ahLst/>
              <a:cxnLst/>
              <a:rect l="l" t="t" r="r" b="b"/>
              <a:pathLst>
                <a:path w="9519" h="437" extrusionOk="0">
                  <a:moveTo>
                    <a:pt x="9398" y="121"/>
                  </a:moveTo>
                  <a:lnTo>
                    <a:pt x="9398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6" y="437"/>
                  </a:cubicBezTo>
                  <a:lnTo>
                    <a:pt x="9463" y="437"/>
                  </a:lnTo>
                  <a:cubicBezTo>
                    <a:pt x="9491" y="437"/>
                    <a:pt x="9519" y="409"/>
                    <a:pt x="9519" y="381"/>
                  </a:cubicBezTo>
                  <a:lnTo>
                    <a:pt x="9519" y="66"/>
                  </a:lnTo>
                  <a:cubicBezTo>
                    <a:pt x="9519" y="28"/>
                    <a:pt x="9491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8"/>
            <p:cNvSpPr/>
            <p:nvPr/>
          </p:nvSpPr>
          <p:spPr>
            <a:xfrm>
              <a:off x="799825" y="2522025"/>
              <a:ext cx="52425" cy="44325"/>
            </a:xfrm>
            <a:custGeom>
              <a:avLst/>
              <a:gdLst/>
              <a:ahLst/>
              <a:cxnLst/>
              <a:rect l="l" t="t" r="r" b="b"/>
              <a:pathLst>
                <a:path w="2097" h="1773" extrusionOk="0">
                  <a:moveTo>
                    <a:pt x="0" y="0"/>
                  </a:moveTo>
                  <a:lnTo>
                    <a:pt x="0" y="1772"/>
                  </a:lnTo>
                  <a:lnTo>
                    <a:pt x="2097" y="1772"/>
                  </a:lnTo>
                  <a:lnTo>
                    <a:pt x="2097" y="19"/>
                  </a:lnTo>
                  <a:lnTo>
                    <a:pt x="1976" y="19"/>
                  </a:lnTo>
                  <a:lnTo>
                    <a:pt x="1976" y="1661"/>
                  </a:lnTo>
                  <a:lnTo>
                    <a:pt x="121" y="16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8"/>
            <p:cNvSpPr/>
            <p:nvPr/>
          </p:nvSpPr>
          <p:spPr>
            <a:xfrm>
              <a:off x="829050" y="2521100"/>
              <a:ext cx="60550" cy="2800"/>
            </a:xfrm>
            <a:custGeom>
              <a:avLst/>
              <a:gdLst/>
              <a:ahLst/>
              <a:cxnLst/>
              <a:rect l="l" t="t" r="r" b="b"/>
              <a:pathLst>
                <a:path w="2422" h="112" extrusionOk="0">
                  <a:moveTo>
                    <a:pt x="0" y="0"/>
                  </a:moveTo>
                  <a:lnTo>
                    <a:pt x="0" y="112"/>
                  </a:lnTo>
                  <a:lnTo>
                    <a:pt x="2421" y="112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8"/>
            <p:cNvSpPr/>
            <p:nvPr/>
          </p:nvSpPr>
          <p:spPr>
            <a:xfrm>
              <a:off x="829050" y="2492325"/>
              <a:ext cx="60550" cy="3050"/>
            </a:xfrm>
            <a:custGeom>
              <a:avLst/>
              <a:gdLst/>
              <a:ahLst/>
              <a:cxnLst/>
              <a:rect l="l" t="t" r="r" b="b"/>
              <a:pathLst>
                <a:path w="2422" h="122" extrusionOk="0">
                  <a:moveTo>
                    <a:pt x="0" y="1"/>
                  </a:moveTo>
                  <a:lnTo>
                    <a:pt x="0" y="122"/>
                  </a:lnTo>
                  <a:lnTo>
                    <a:pt x="2421" y="12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8"/>
            <p:cNvSpPr/>
            <p:nvPr/>
          </p:nvSpPr>
          <p:spPr>
            <a:xfrm>
              <a:off x="794475" y="2510200"/>
              <a:ext cx="13950" cy="13700"/>
            </a:xfrm>
            <a:custGeom>
              <a:avLst/>
              <a:gdLst/>
              <a:ahLst/>
              <a:cxnLst/>
              <a:rect l="l" t="t" r="r" b="b"/>
              <a:pathLst>
                <a:path w="558" h="548" extrusionOk="0">
                  <a:moveTo>
                    <a:pt x="279" y="121"/>
                  </a:moveTo>
                  <a:cubicBezTo>
                    <a:pt x="363" y="121"/>
                    <a:pt x="437" y="186"/>
                    <a:pt x="437" y="279"/>
                  </a:cubicBezTo>
                  <a:cubicBezTo>
                    <a:pt x="437" y="362"/>
                    <a:pt x="363" y="436"/>
                    <a:pt x="279" y="436"/>
                  </a:cubicBezTo>
                  <a:cubicBezTo>
                    <a:pt x="186" y="436"/>
                    <a:pt x="121" y="362"/>
                    <a:pt x="121" y="279"/>
                  </a:cubicBezTo>
                  <a:cubicBezTo>
                    <a:pt x="121" y="186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27"/>
                    <a:pt x="131" y="548"/>
                    <a:pt x="279" y="548"/>
                  </a:cubicBezTo>
                  <a:cubicBezTo>
                    <a:pt x="428" y="548"/>
                    <a:pt x="557" y="427"/>
                    <a:pt x="557" y="279"/>
                  </a:cubicBezTo>
                  <a:cubicBezTo>
                    <a:pt x="557" y="121"/>
                    <a:pt x="428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8"/>
            <p:cNvSpPr/>
            <p:nvPr/>
          </p:nvSpPr>
          <p:spPr>
            <a:xfrm>
              <a:off x="816975" y="25157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12"/>
                  </a:moveTo>
                  <a:cubicBezTo>
                    <a:pt x="362" y="112"/>
                    <a:pt x="437" y="186"/>
                    <a:pt x="437" y="270"/>
                  </a:cubicBezTo>
                  <a:cubicBezTo>
                    <a:pt x="437" y="363"/>
                    <a:pt x="362" y="437"/>
                    <a:pt x="279" y="437"/>
                  </a:cubicBezTo>
                  <a:cubicBezTo>
                    <a:pt x="186" y="437"/>
                    <a:pt x="121" y="363"/>
                    <a:pt x="121" y="270"/>
                  </a:cubicBezTo>
                  <a:cubicBezTo>
                    <a:pt x="121" y="186"/>
                    <a:pt x="186" y="112"/>
                    <a:pt x="279" y="112"/>
                  </a:cubicBezTo>
                  <a:close/>
                  <a:moveTo>
                    <a:pt x="279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28"/>
                    <a:pt x="121" y="548"/>
                    <a:pt x="279" y="548"/>
                  </a:cubicBezTo>
                  <a:cubicBezTo>
                    <a:pt x="427" y="548"/>
                    <a:pt x="548" y="428"/>
                    <a:pt x="548" y="270"/>
                  </a:cubicBezTo>
                  <a:cubicBezTo>
                    <a:pt x="548" y="12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8"/>
            <p:cNvSpPr/>
            <p:nvPr/>
          </p:nvSpPr>
          <p:spPr>
            <a:xfrm>
              <a:off x="816975" y="2486775"/>
              <a:ext cx="13700" cy="13925"/>
            </a:xfrm>
            <a:custGeom>
              <a:avLst/>
              <a:gdLst/>
              <a:ahLst/>
              <a:cxnLst/>
              <a:rect l="l" t="t" r="r" b="b"/>
              <a:pathLst>
                <a:path w="548" h="557" extrusionOk="0">
                  <a:moveTo>
                    <a:pt x="279" y="121"/>
                  </a:moveTo>
                  <a:cubicBezTo>
                    <a:pt x="362" y="121"/>
                    <a:pt x="437" y="195"/>
                    <a:pt x="437" y="279"/>
                  </a:cubicBezTo>
                  <a:cubicBezTo>
                    <a:pt x="437" y="371"/>
                    <a:pt x="362" y="436"/>
                    <a:pt x="279" y="436"/>
                  </a:cubicBezTo>
                  <a:cubicBezTo>
                    <a:pt x="186" y="436"/>
                    <a:pt x="121" y="371"/>
                    <a:pt x="121" y="279"/>
                  </a:cubicBezTo>
                  <a:cubicBezTo>
                    <a:pt x="121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27"/>
                    <a:pt x="121" y="557"/>
                    <a:pt x="279" y="557"/>
                  </a:cubicBezTo>
                  <a:cubicBezTo>
                    <a:pt x="427" y="557"/>
                    <a:pt x="548" y="427"/>
                    <a:pt x="548" y="279"/>
                  </a:cubicBezTo>
                  <a:cubicBezTo>
                    <a:pt x="548" y="130"/>
                    <a:pt x="427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8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8517" y="1"/>
                  </a:move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8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17728" y="6587"/>
                  </a:move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8"/>
            <p:cNvSpPr/>
            <p:nvPr/>
          </p:nvSpPr>
          <p:spPr>
            <a:xfrm>
              <a:off x="885400" y="2326050"/>
              <a:ext cx="446700" cy="258375"/>
            </a:xfrm>
            <a:custGeom>
              <a:avLst/>
              <a:gdLst/>
              <a:ahLst/>
              <a:cxnLst/>
              <a:rect l="l" t="t" r="r" b="b"/>
              <a:pathLst>
                <a:path w="17868" h="10335" extrusionOk="0">
                  <a:moveTo>
                    <a:pt x="8526" y="1"/>
                  </a:moveTo>
                  <a:cubicBezTo>
                    <a:pt x="5835" y="1"/>
                    <a:pt x="3646" y="2153"/>
                    <a:pt x="3572" y="4824"/>
                  </a:cubicBezTo>
                  <a:lnTo>
                    <a:pt x="2746" y="4824"/>
                  </a:lnTo>
                  <a:cubicBezTo>
                    <a:pt x="1234" y="4824"/>
                    <a:pt x="0" y="6049"/>
                    <a:pt x="0" y="7561"/>
                  </a:cubicBezTo>
                  <a:lnTo>
                    <a:pt x="0" y="7598"/>
                  </a:lnTo>
                  <a:cubicBezTo>
                    <a:pt x="0" y="9110"/>
                    <a:pt x="1234" y="10335"/>
                    <a:pt x="2746" y="10335"/>
                  </a:cubicBezTo>
                  <a:lnTo>
                    <a:pt x="14453" y="10335"/>
                  </a:lnTo>
                  <a:cubicBezTo>
                    <a:pt x="16522" y="10335"/>
                    <a:pt x="17867" y="8368"/>
                    <a:pt x="17737" y="6596"/>
                  </a:cubicBezTo>
                  <a:cubicBezTo>
                    <a:pt x="17728" y="6559"/>
                    <a:pt x="17737" y="6522"/>
                    <a:pt x="17737" y="6485"/>
                  </a:cubicBezTo>
                  <a:cubicBezTo>
                    <a:pt x="17700" y="4537"/>
                    <a:pt x="16012" y="2941"/>
                    <a:pt x="14082" y="2941"/>
                  </a:cubicBezTo>
                  <a:cubicBezTo>
                    <a:pt x="13748" y="2941"/>
                    <a:pt x="13424" y="2988"/>
                    <a:pt x="13117" y="3071"/>
                  </a:cubicBezTo>
                  <a:cubicBezTo>
                    <a:pt x="12375" y="1271"/>
                    <a:pt x="10594" y="1"/>
                    <a:pt x="8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8"/>
            <p:cNvSpPr/>
            <p:nvPr/>
          </p:nvSpPr>
          <p:spPr>
            <a:xfrm>
              <a:off x="884000" y="2324650"/>
              <a:ext cx="448100" cy="261175"/>
            </a:xfrm>
            <a:custGeom>
              <a:avLst/>
              <a:gdLst/>
              <a:ahLst/>
              <a:cxnLst/>
              <a:rect l="l" t="t" r="r" b="b"/>
              <a:pathLst>
                <a:path w="17924" h="10447" extrusionOk="0">
                  <a:moveTo>
                    <a:pt x="8582" y="122"/>
                  </a:moveTo>
                  <a:cubicBezTo>
                    <a:pt x="10576" y="122"/>
                    <a:pt x="12357" y="1309"/>
                    <a:pt x="13118" y="3155"/>
                  </a:cubicBezTo>
                  <a:cubicBezTo>
                    <a:pt x="13125" y="3178"/>
                    <a:pt x="13146" y="3194"/>
                    <a:pt x="13168" y="3194"/>
                  </a:cubicBezTo>
                  <a:cubicBezTo>
                    <a:pt x="13173" y="3194"/>
                    <a:pt x="13178" y="3194"/>
                    <a:pt x="13183" y="3192"/>
                  </a:cubicBezTo>
                  <a:cubicBezTo>
                    <a:pt x="13498" y="3109"/>
                    <a:pt x="13814" y="3062"/>
                    <a:pt x="14138" y="3062"/>
                  </a:cubicBezTo>
                  <a:cubicBezTo>
                    <a:pt x="16049" y="3062"/>
                    <a:pt x="17701" y="4658"/>
                    <a:pt x="17728" y="6541"/>
                  </a:cubicBezTo>
                  <a:cubicBezTo>
                    <a:pt x="17728" y="6560"/>
                    <a:pt x="17728" y="6569"/>
                    <a:pt x="17728" y="6587"/>
                  </a:cubicBezTo>
                  <a:cubicBezTo>
                    <a:pt x="17728" y="6606"/>
                    <a:pt x="17728" y="6634"/>
                    <a:pt x="17728" y="6652"/>
                  </a:cubicBezTo>
                  <a:cubicBezTo>
                    <a:pt x="17803" y="7608"/>
                    <a:pt x="17450" y="8600"/>
                    <a:pt x="16782" y="9324"/>
                  </a:cubicBezTo>
                  <a:cubicBezTo>
                    <a:pt x="16179" y="9973"/>
                    <a:pt x="15372" y="10335"/>
                    <a:pt x="14509" y="10335"/>
                  </a:cubicBezTo>
                  <a:lnTo>
                    <a:pt x="2802" y="10335"/>
                  </a:lnTo>
                  <a:cubicBezTo>
                    <a:pt x="1318" y="10335"/>
                    <a:pt x="121" y="9129"/>
                    <a:pt x="121" y="7654"/>
                  </a:cubicBezTo>
                  <a:lnTo>
                    <a:pt x="121" y="7617"/>
                  </a:lnTo>
                  <a:cubicBezTo>
                    <a:pt x="121" y="6142"/>
                    <a:pt x="1318" y="4936"/>
                    <a:pt x="2802" y="4936"/>
                  </a:cubicBezTo>
                  <a:lnTo>
                    <a:pt x="3628" y="4936"/>
                  </a:lnTo>
                  <a:cubicBezTo>
                    <a:pt x="3656" y="4936"/>
                    <a:pt x="3683" y="4918"/>
                    <a:pt x="3683" y="4880"/>
                  </a:cubicBezTo>
                  <a:cubicBezTo>
                    <a:pt x="3758" y="2209"/>
                    <a:pt x="5910" y="122"/>
                    <a:pt x="8582" y="122"/>
                  </a:cubicBezTo>
                  <a:close/>
                  <a:moveTo>
                    <a:pt x="8582" y="1"/>
                  </a:moveTo>
                  <a:cubicBezTo>
                    <a:pt x="5863" y="1"/>
                    <a:pt x="3674" y="2116"/>
                    <a:pt x="3572" y="4815"/>
                  </a:cubicBezTo>
                  <a:lnTo>
                    <a:pt x="2802" y="4815"/>
                  </a:lnTo>
                  <a:cubicBezTo>
                    <a:pt x="1262" y="4815"/>
                    <a:pt x="1" y="6077"/>
                    <a:pt x="1" y="7617"/>
                  </a:cubicBezTo>
                  <a:lnTo>
                    <a:pt x="1" y="7654"/>
                  </a:lnTo>
                  <a:cubicBezTo>
                    <a:pt x="1" y="9194"/>
                    <a:pt x="1262" y="10446"/>
                    <a:pt x="2802" y="10446"/>
                  </a:cubicBezTo>
                  <a:lnTo>
                    <a:pt x="14509" y="10446"/>
                  </a:lnTo>
                  <a:cubicBezTo>
                    <a:pt x="15400" y="10446"/>
                    <a:pt x="16244" y="10075"/>
                    <a:pt x="16866" y="9407"/>
                  </a:cubicBezTo>
                  <a:cubicBezTo>
                    <a:pt x="17552" y="8656"/>
                    <a:pt x="17923" y="7626"/>
                    <a:pt x="17849" y="6643"/>
                  </a:cubicBezTo>
                  <a:cubicBezTo>
                    <a:pt x="17849" y="6624"/>
                    <a:pt x="17849" y="6606"/>
                    <a:pt x="17849" y="6587"/>
                  </a:cubicBezTo>
                  <a:lnTo>
                    <a:pt x="17849" y="6541"/>
                  </a:lnTo>
                  <a:cubicBezTo>
                    <a:pt x="17812" y="4593"/>
                    <a:pt x="16114" y="2942"/>
                    <a:pt x="14138" y="2942"/>
                  </a:cubicBezTo>
                  <a:cubicBezTo>
                    <a:pt x="13823" y="2942"/>
                    <a:pt x="13507" y="2979"/>
                    <a:pt x="13201" y="3062"/>
                  </a:cubicBezTo>
                  <a:cubicBezTo>
                    <a:pt x="12413" y="1198"/>
                    <a:pt x="10604" y="1"/>
                    <a:pt x="8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8"/>
            <p:cNvSpPr/>
            <p:nvPr/>
          </p:nvSpPr>
          <p:spPr>
            <a:xfrm>
              <a:off x="1065600" y="2496750"/>
              <a:ext cx="3025" cy="86050"/>
            </a:xfrm>
            <a:custGeom>
              <a:avLst/>
              <a:gdLst/>
              <a:ahLst/>
              <a:cxnLst/>
              <a:rect l="l" t="t" r="r" b="b"/>
              <a:pathLst>
                <a:path w="121" h="344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28" y="3442"/>
                    <a:pt x="56" y="3442"/>
                  </a:cubicBezTo>
                  <a:cubicBezTo>
                    <a:pt x="93" y="3442"/>
                    <a:pt x="121" y="3423"/>
                    <a:pt x="121" y="338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8"/>
            <p:cNvSpPr/>
            <p:nvPr/>
          </p:nvSpPr>
          <p:spPr>
            <a:xfrm>
              <a:off x="1030100" y="2503225"/>
              <a:ext cx="37850" cy="33200"/>
            </a:xfrm>
            <a:custGeom>
              <a:avLst/>
              <a:gdLst/>
              <a:ahLst/>
              <a:cxnLst/>
              <a:rect l="l" t="t" r="r" b="b"/>
              <a:pathLst>
                <a:path w="1514" h="1328" extrusionOk="0">
                  <a:moveTo>
                    <a:pt x="57" y="1"/>
                  </a:moveTo>
                  <a:cubicBezTo>
                    <a:pt x="19" y="1"/>
                    <a:pt x="1" y="19"/>
                    <a:pt x="1" y="57"/>
                  </a:cubicBezTo>
                  <a:lnTo>
                    <a:pt x="1" y="1272"/>
                  </a:lnTo>
                  <a:cubicBezTo>
                    <a:pt x="1" y="1309"/>
                    <a:pt x="19" y="1327"/>
                    <a:pt x="57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cubicBezTo>
                    <a:pt x="1513" y="1244"/>
                    <a:pt x="1494" y="1216"/>
                    <a:pt x="1457" y="1216"/>
                  </a:cubicBezTo>
                  <a:lnTo>
                    <a:pt x="112" y="1216"/>
                  </a:lnTo>
                  <a:lnTo>
                    <a:pt x="112" y="57"/>
                  </a:lnTo>
                  <a:cubicBezTo>
                    <a:pt x="112" y="1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8"/>
            <p:cNvSpPr/>
            <p:nvPr/>
          </p:nvSpPr>
          <p:spPr>
            <a:xfrm>
              <a:off x="1025700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2"/>
                  </a:moveTo>
                  <a:cubicBezTo>
                    <a:pt x="298" y="112"/>
                    <a:pt x="353" y="168"/>
                    <a:pt x="353" y="233"/>
                  </a:cubicBezTo>
                  <a:cubicBezTo>
                    <a:pt x="353" y="298"/>
                    <a:pt x="298" y="353"/>
                    <a:pt x="233" y="353"/>
                  </a:cubicBezTo>
                  <a:cubicBezTo>
                    <a:pt x="168" y="353"/>
                    <a:pt x="121" y="298"/>
                    <a:pt x="121" y="233"/>
                  </a:cubicBezTo>
                  <a:cubicBezTo>
                    <a:pt x="121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63"/>
                    <a:pt x="103" y="474"/>
                    <a:pt x="233" y="474"/>
                  </a:cubicBezTo>
                  <a:cubicBezTo>
                    <a:pt x="362" y="474"/>
                    <a:pt x="474" y="363"/>
                    <a:pt x="474" y="233"/>
                  </a:cubicBezTo>
                  <a:cubicBezTo>
                    <a:pt x="474" y="103"/>
                    <a:pt x="362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8"/>
            <p:cNvSpPr/>
            <p:nvPr/>
          </p:nvSpPr>
          <p:spPr>
            <a:xfrm>
              <a:off x="1105250" y="2456625"/>
              <a:ext cx="2800" cy="126650"/>
            </a:xfrm>
            <a:custGeom>
              <a:avLst/>
              <a:gdLst/>
              <a:ahLst/>
              <a:cxnLst/>
              <a:rect l="l" t="t" r="r" b="b"/>
              <a:pathLst>
                <a:path w="112" h="5066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5000"/>
                  </a:lnTo>
                  <a:cubicBezTo>
                    <a:pt x="1" y="5038"/>
                    <a:pt x="19" y="5065"/>
                    <a:pt x="56" y="5065"/>
                  </a:cubicBezTo>
                  <a:cubicBezTo>
                    <a:pt x="84" y="5065"/>
                    <a:pt x="112" y="5038"/>
                    <a:pt x="112" y="5000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8"/>
            <p:cNvSpPr/>
            <p:nvPr/>
          </p:nvSpPr>
          <p:spPr>
            <a:xfrm>
              <a:off x="1058175" y="2480975"/>
              <a:ext cx="17875" cy="1787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15" y="557"/>
                    <a:pt x="715" y="353"/>
                  </a:cubicBezTo>
                  <a:cubicBezTo>
                    <a:pt x="71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8"/>
            <p:cNvSpPr/>
            <p:nvPr/>
          </p:nvSpPr>
          <p:spPr>
            <a:xfrm>
              <a:off x="1146075" y="2496750"/>
              <a:ext cx="2800" cy="86050"/>
            </a:xfrm>
            <a:custGeom>
              <a:avLst/>
              <a:gdLst/>
              <a:ahLst/>
              <a:cxnLst/>
              <a:rect l="l" t="t" r="r" b="b"/>
              <a:pathLst>
                <a:path w="112" h="344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19" y="3442"/>
                    <a:pt x="56" y="3442"/>
                  </a:cubicBezTo>
                  <a:cubicBezTo>
                    <a:pt x="84" y="3442"/>
                    <a:pt x="112" y="3423"/>
                    <a:pt x="112" y="338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8"/>
            <p:cNvSpPr/>
            <p:nvPr/>
          </p:nvSpPr>
          <p:spPr>
            <a:xfrm>
              <a:off x="1146525" y="2503225"/>
              <a:ext cx="37825" cy="33200"/>
            </a:xfrm>
            <a:custGeom>
              <a:avLst/>
              <a:gdLst/>
              <a:ahLst/>
              <a:cxnLst/>
              <a:rect l="l" t="t" r="r" b="b"/>
              <a:pathLst>
                <a:path w="1513" h="1328" extrusionOk="0">
                  <a:moveTo>
                    <a:pt x="1457" y="1"/>
                  </a:moveTo>
                  <a:cubicBezTo>
                    <a:pt x="1429" y="1"/>
                    <a:pt x="1402" y="19"/>
                    <a:pt x="1402" y="57"/>
                  </a:cubicBezTo>
                  <a:lnTo>
                    <a:pt x="1402" y="1216"/>
                  </a:lnTo>
                  <a:lnTo>
                    <a:pt x="56" y="1216"/>
                  </a:lnTo>
                  <a:cubicBezTo>
                    <a:pt x="19" y="1216"/>
                    <a:pt x="1" y="1244"/>
                    <a:pt x="1" y="1272"/>
                  </a:cubicBezTo>
                  <a:cubicBezTo>
                    <a:pt x="1" y="1309"/>
                    <a:pt x="19" y="1327"/>
                    <a:pt x="56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lnTo>
                    <a:pt x="1513" y="57"/>
                  </a:lnTo>
                  <a:cubicBezTo>
                    <a:pt x="1513" y="19"/>
                    <a:pt x="1494" y="1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8"/>
            <p:cNvSpPr/>
            <p:nvPr/>
          </p:nvSpPr>
          <p:spPr>
            <a:xfrm>
              <a:off x="1176925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41" y="112"/>
                  </a:moveTo>
                  <a:cubicBezTo>
                    <a:pt x="306" y="112"/>
                    <a:pt x="362" y="168"/>
                    <a:pt x="362" y="233"/>
                  </a:cubicBezTo>
                  <a:cubicBezTo>
                    <a:pt x="362" y="298"/>
                    <a:pt x="306" y="353"/>
                    <a:pt x="241" y="353"/>
                  </a:cubicBezTo>
                  <a:cubicBezTo>
                    <a:pt x="176" y="353"/>
                    <a:pt x="121" y="298"/>
                    <a:pt x="121" y="233"/>
                  </a:cubicBezTo>
                  <a:cubicBezTo>
                    <a:pt x="121" y="168"/>
                    <a:pt x="176" y="112"/>
                    <a:pt x="241" y="112"/>
                  </a:cubicBezTo>
                  <a:close/>
                  <a:moveTo>
                    <a:pt x="241" y="1"/>
                  </a:moveTo>
                  <a:cubicBezTo>
                    <a:pt x="111" y="1"/>
                    <a:pt x="0" y="103"/>
                    <a:pt x="0" y="233"/>
                  </a:cubicBezTo>
                  <a:cubicBezTo>
                    <a:pt x="0" y="363"/>
                    <a:pt x="111" y="474"/>
                    <a:pt x="241" y="474"/>
                  </a:cubicBezTo>
                  <a:cubicBezTo>
                    <a:pt x="371" y="474"/>
                    <a:pt x="473" y="363"/>
                    <a:pt x="473" y="233"/>
                  </a:cubicBezTo>
                  <a:cubicBezTo>
                    <a:pt x="473" y="103"/>
                    <a:pt x="371" y="1"/>
                    <a:pt x="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8"/>
            <p:cNvSpPr/>
            <p:nvPr/>
          </p:nvSpPr>
          <p:spPr>
            <a:xfrm>
              <a:off x="1138650" y="2480975"/>
              <a:ext cx="17650" cy="17875"/>
            </a:xfrm>
            <a:custGeom>
              <a:avLst/>
              <a:gdLst/>
              <a:ahLst/>
              <a:cxnLst/>
              <a:rect l="l" t="t" r="r" b="b"/>
              <a:pathLst>
                <a:path w="706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05" y="557"/>
                    <a:pt x="705" y="353"/>
                  </a:cubicBezTo>
                  <a:cubicBezTo>
                    <a:pt x="70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8"/>
            <p:cNvSpPr/>
            <p:nvPr/>
          </p:nvSpPr>
          <p:spPr>
            <a:xfrm>
              <a:off x="1096450" y="2437825"/>
              <a:ext cx="20650" cy="20675"/>
            </a:xfrm>
            <a:custGeom>
              <a:avLst/>
              <a:gdLst/>
              <a:ahLst/>
              <a:cxnLst/>
              <a:rect l="l" t="t" r="r" b="b"/>
              <a:pathLst>
                <a:path w="826" h="827" extrusionOk="0">
                  <a:moveTo>
                    <a:pt x="408" y="122"/>
                  </a:moveTo>
                  <a:cubicBezTo>
                    <a:pt x="575" y="122"/>
                    <a:pt x="705" y="251"/>
                    <a:pt x="705" y="418"/>
                  </a:cubicBezTo>
                  <a:cubicBezTo>
                    <a:pt x="705" y="576"/>
                    <a:pt x="575" y="715"/>
                    <a:pt x="408" y="715"/>
                  </a:cubicBezTo>
                  <a:cubicBezTo>
                    <a:pt x="251" y="715"/>
                    <a:pt x="111" y="576"/>
                    <a:pt x="111" y="418"/>
                  </a:cubicBezTo>
                  <a:cubicBezTo>
                    <a:pt x="111" y="251"/>
                    <a:pt x="251" y="122"/>
                    <a:pt x="408" y="122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18"/>
                  </a:cubicBezTo>
                  <a:cubicBezTo>
                    <a:pt x="0" y="641"/>
                    <a:pt x="186" y="827"/>
                    <a:pt x="408" y="827"/>
                  </a:cubicBezTo>
                  <a:cubicBezTo>
                    <a:pt x="640" y="827"/>
                    <a:pt x="826" y="641"/>
                    <a:pt x="826" y="418"/>
                  </a:cubicBezTo>
                  <a:cubicBezTo>
                    <a:pt x="826" y="18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3"/>
          <p:cNvSpPr txBox="1">
            <a:spLocks noGrp="1"/>
          </p:cNvSpPr>
          <p:nvPr>
            <p:ph type="subTitle" idx="2"/>
          </p:nvPr>
        </p:nvSpPr>
        <p:spPr>
          <a:xfrm>
            <a:off x="720000" y="2172650"/>
            <a:ext cx="25779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Over 30% of city traffic comes from drivers looking for parking spaces (1)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423" name="Google Shape;1423;p43"/>
          <p:cNvSpPr txBox="1">
            <a:spLocks noGrp="1"/>
          </p:cNvSpPr>
          <p:nvPr>
            <p:ph type="subTitle" idx="3"/>
          </p:nvPr>
        </p:nvSpPr>
        <p:spPr>
          <a:xfrm>
            <a:off x="720000" y="15228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Traffic</a:t>
            </a:r>
            <a:endParaRPr dirty="0"/>
          </a:p>
        </p:txBody>
      </p:sp>
      <p:sp>
        <p:nvSpPr>
          <p:cNvPr id="1424" name="Google Shape;1424;p43"/>
          <p:cNvSpPr txBox="1"/>
          <p:nvPr/>
        </p:nvSpPr>
        <p:spPr>
          <a:xfrm>
            <a:off x="503200" y="4798450"/>
            <a:ext cx="42864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1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l-GR" sz="700" b="0" i="1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https://transfersmagazine.org/magazine-article/issue-4/how-much-traffic-is-cruising-for-parking/</a:t>
            </a:r>
            <a:endParaRPr sz="700" b="0" i="1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5" name="Google Shape;1425;p43"/>
          <p:cNvSpPr txBox="1">
            <a:spLocks noGrp="1"/>
          </p:cNvSpPr>
          <p:nvPr>
            <p:ph type="subTitle" idx="3"/>
          </p:nvPr>
        </p:nvSpPr>
        <p:spPr>
          <a:xfrm>
            <a:off x="3463200" y="1522800"/>
            <a:ext cx="29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Time required to park</a:t>
            </a:r>
            <a:endParaRPr dirty="0"/>
          </a:p>
        </p:txBody>
      </p:sp>
      <p:sp>
        <p:nvSpPr>
          <p:cNvPr id="1426" name="Google Shape;1426;p43"/>
          <p:cNvSpPr txBox="1">
            <a:spLocks noGrp="1"/>
          </p:cNvSpPr>
          <p:nvPr>
            <p:ph type="subTitle" idx="2"/>
          </p:nvPr>
        </p:nvSpPr>
        <p:spPr>
          <a:xfrm>
            <a:off x="3539400" y="2172650"/>
            <a:ext cx="25779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It takes 8 minutes on average to find a free parking spot.</a:t>
            </a:r>
            <a:endParaRPr dirty="0"/>
          </a:p>
        </p:txBody>
      </p:sp>
      <p:sp>
        <p:nvSpPr>
          <p:cNvPr id="1427" name="Google Shape;1427;p43"/>
          <p:cNvSpPr/>
          <p:nvPr/>
        </p:nvSpPr>
        <p:spPr>
          <a:xfrm rot="-197465">
            <a:off x="6438060" y="1337004"/>
            <a:ext cx="1285520" cy="128552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22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8" name="Google Shape;1428;p43"/>
          <p:cNvSpPr txBox="1"/>
          <p:nvPr/>
        </p:nvSpPr>
        <p:spPr>
          <a:xfrm>
            <a:off x="7792725" y="1225550"/>
            <a:ext cx="815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955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l-GR" sz="20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34%</a:t>
            </a:r>
            <a:endParaRPr sz="20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9" name="Google Shape;1429;p43"/>
          <p:cNvSpPr txBox="1"/>
          <p:nvPr/>
        </p:nvSpPr>
        <p:spPr>
          <a:xfrm>
            <a:off x="7868925" y="1590675"/>
            <a:ext cx="9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l-GR" sz="11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Traffic cruising</a:t>
            </a:r>
            <a:endParaRPr sz="1100" b="0" i="1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0" name="Google Shape;1430;p43"/>
          <p:cNvSpPr/>
          <p:nvPr/>
        </p:nvSpPr>
        <p:spPr>
          <a:xfrm rot="3361248">
            <a:off x="6438089" y="1337177"/>
            <a:ext cx="1286117" cy="1286117"/>
          </a:xfrm>
          <a:prstGeom prst="blockArc">
            <a:avLst>
              <a:gd name="adj1" fmla="val 12797219"/>
              <a:gd name="adj2" fmla="val 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1" name="Google Shape;1431;p43"/>
          <p:cNvSpPr/>
          <p:nvPr/>
        </p:nvSpPr>
        <p:spPr>
          <a:xfrm rot="3361609">
            <a:off x="6471946" y="1202682"/>
            <a:ext cx="1380804" cy="1380804"/>
          </a:xfrm>
          <a:prstGeom prst="blockArc">
            <a:avLst>
              <a:gd name="adj1" fmla="val 12797219"/>
              <a:gd name="adj2" fmla="val 0"/>
              <a:gd name="adj3" fmla="val 25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2" name="Google Shape;143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6575" y="2758585"/>
            <a:ext cx="1813415" cy="18134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433" name="Google Shape;1433;p43"/>
          <p:cNvSpPr txBox="1"/>
          <p:nvPr/>
        </p:nvSpPr>
        <p:spPr>
          <a:xfrm>
            <a:off x="1304925" y="3352800"/>
            <a:ext cx="3990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4" name="Google Shape;1434;p43"/>
          <p:cNvSpPr txBox="1"/>
          <p:nvPr/>
        </p:nvSpPr>
        <p:spPr>
          <a:xfrm>
            <a:off x="962025" y="3400425"/>
            <a:ext cx="4838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5" name="Google Shape;1435;p43"/>
          <p:cNvSpPr txBox="1">
            <a:spLocks noGrp="1"/>
          </p:cNvSpPr>
          <p:nvPr>
            <p:ph type="subTitle" idx="3"/>
          </p:nvPr>
        </p:nvSpPr>
        <p:spPr>
          <a:xfrm>
            <a:off x="720000" y="31230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Impacts</a:t>
            </a:r>
            <a:endParaRPr dirty="0"/>
          </a:p>
        </p:txBody>
      </p:sp>
      <p:sp>
        <p:nvSpPr>
          <p:cNvPr id="1436" name="Google Shape;1436;p43"/>
          <p:cNvSpPr txBox="1">
            <a:spLocks noGrp="1"/>
          </p:cNvSpPr>
          <p:nvPr>
            <p:ph type="subTitle" idx="2"/>
          </p:nvPr>
        </p:nvSpPr>
        <p:spPr>
          <a:xfrm>
            <a:off x="720000" y="3696650"/>
            <a:ext cx="5484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Noise pollution for residents</a:t>
            </a: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Pollution from exhaust fumes</a:t>
            </a: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Time waste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437" name="Google Shape;1437;p43"/>
          <p:cNvSpPr txBox="1">
            <a:spLocks noGrp="1"/>
          </p:cNvSpPr>
          <p:nvPr>
            <p:ph type="title"/>
          </p:nvPr>
        </p:nvSpPr>
        <p:spPr>
          <a:xfrm>
            <a:off x="720000" y="541669"/>
            <a:ext cx="725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 dirty="0" err="1"/>
              <a:t>Summary</a:t>
            </a:r>
            <a:r>
              <a:rPr lang="el-GR" dirty="0"/>
              <a:t> - </a:t>
            </a:r>
            <a:r>
              <a:rPr lang="en-US" dirty="0"/>
              <a:t>Problems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4"/>
          <p:cNvSpPr txBox="1">
            <a:spLocks noGrp="1"/>
          </p:cNvSpPr>
          <p:nvPr>
            <p:ph type="subTitle" idx="3"/>
          </p:nvPr>
        </p:nvSpPr>
        <p:spPr>
          <a:xfrm>
            <a:off x="720000" y="3123000"/>
            <a:ext cx="3782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300"/>
              </a:spcAft>
              <a:buSzPts val="2400"/>
              <a:buNone/>
            </a:pPr>
            <a:r>
              <a:rPr lang="el-GR" sz="1700" b="0" i="1">
                <a:solidFill>
                  <a:srgbClr val="000000"/>
                </a:solidFill>
              </a:rPr>
              <a:t>LoRa Parking Sensor S-LG-I3</a:t>
            </a:r>
            <a:endParaRPr sz="1700" b="0" i="1"/>
          </a:p>
        </p:txBody>
      </p:sp>
      <p:sp>
        <p:nvSpPr>
          <p:cNvPr id="1443" name="Google Shape;1443;p44"/>
          <p:cNvSpPr txBox="1">
            <a:spLocks noGrp="1"/>
          </p:cNvSpPr>
          <p:nvPr>
            <p:ph type="subTitle" idx="2"/>
          </p:nvPr>
        </p:nvSpPr>
        <p:spPr>
          <a:xfrm>
            <a:off x="720000" y="3696656"/>
            <a:ext cx="34188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Detection of parked vehicle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Temperature measurements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Bluetooth sensor</a:t>
            </a:r>
            <a:endParaRPr dirty="0"/>
          </a:p>
        </p:txBody>
      </p:sp>
      <p:sp>
        <p:nvSpPr>
          <p:cNvPr id="1444" name="Google Shape;1444;p44"/>
          <p:cNvSpPr txBox="1">
            <a:spLocks noGrp="1"/>
          </p:cNvSpPr>
          <p:nvPr>
            <p:ph type="subTitle" idx="4"/>
          </p:nvPr>
        </p:nvSpPr>
        <p:spPr>
          <a:xfrm>
            <a:off x="3672293" y="154185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l-GR"/>
              <a:t>How?</a:t>
            </a:r>
            <a:endParaRPr/>
          </a:p>
        </p:txBody>
      </p:sp>
      <p:sp>
        <p:nvSpPr>
          <p:cNvPr id="1445" name="Google Shape;1445;p44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Summary - On street Parking</a:t>
            </a:r>
            <a:endParaRPr/>
          </a:p>
        </p:txBody>
      </p:sp>
      <p:sp>
        <p:nvSpPr>
          <p:cNvPr id="1446" name="Google Shape;1446;p44"/>
          <p:cNvSpPr txBox="1">
            <a:spLocks noGrp="1"/>
          </p:cNvSpPr>
          <p:nvPr>
            <p:ph type="subTitle" idx="1"/>
          </p:nvPr>
        </p:nvSpPr>
        <p:spPr>
          <a:xfrm>
            <a:off x="3672300" y="2191704"/>
            <a:ext cx="2742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Installation of sensors in parking spaces. Informing drivers about available spots and other relevant information</a:t>
            </a:r>
            <a:endParaRPr dirty="0"/>
          </a:p>
        </p:txBody>
      </p:sp>
      <p:sp>
        <p:nvSpPr>
          <p:cNvPr id="1447" name="Google Shape;1447;p44"/>
          <p:cNvSpPr txBox="1">
            <a:spLocks noGrp="1"/>
          </p:cNvSpPr>
          <p:nvPr>
            <p:ph type="subTitle" idx="2"/>
          </p:nvPr>
        </p:nvSpPr>
        <p:spPr>
          <a:xfrm>
            <a:off x="720000" y="2191703"/>
            <a:ext cx="274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Help drivers find a parking spot in the city</a:t>
            </a:r>
            <a:endParaRPr dirty="0"/>
          </a:p>
        </p:txBody>
      </p:sp>
      <p:sp>
        <p:nvSpPr>
          <p:cNvPr id="1448" name="Google Shape;1448;p44"/>
          <p:cNvSpPr txBox="1">
            <a:spLocks noGrp="1"/>
          </p:cNvSpPr>
          <p:nvPr>
            <p:ph type="subTitle" idx="3"/>
          </p:nvPr>
        </p:nvSpPr>
        <p:spPr>
          <a:xfrm>
            <a:off x="720000" y="154185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Goal</a:t>
            </a:r>
            <a:endParaRPr dirty="0"/>
          </a:p>
        </p:txBody>
      </p:sp>
      <p:grpSp>
        <p:nvGrpSpPr>
          <p:cNvPr id="1449" name="Google Shape;1449;p44"/>
          <p:cNvGrpSpPr/>
          <p:nvPr/>
        </p:nvGrpSpPr>
        <p:grpSpPr>
          <a:xfrm>
            <a:off x="7225068" y="3582212"/>
            <a:ext cx="1155486" cy="930982"/>
            <a:chOff x="7225068" y="3582212"/>
            <a:chExt cx="1155486" cy="930982"/>
          </a:xfrm>
        </p:grpSpPr>
        <p:grpSp>
          <p:nvGrpSpPr>
            <p:cNvPr id="1450" name="Google Shape;1450;p44"/>
            <p:cNvGrpSpPr/>
            <p:nvPr/>
          </p:nvGrpSpPr>
          <p:grpSpPr>
            <a:xfrm>
              <a:off x="8190795" y="3582212"/>
              <a:ext cx="189759" cy="189761"/>
              <a:chOff x="5448853" y="3419595"/>
              <a:chExt cx="78735" cy="78736"/>
            </a:xfrm>
          </p:grpSpPr>
          <p:sp>
            <p:nvSpPr>
              <p:cNvPr id="1451" name="Google Shape;1451;p44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44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4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4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44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44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4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4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9" name="Google Shape;1459;p44"/>
            <p:cNvSpPr/>
            <p:nvPr/>
          </p:nvSpPr>
          <p:spPr>
            <a:xfrm>
              <a:off x="7225068" y="3624794"/>
              <a:ext cx="890332" cy="888400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0" name="Google Shape;1460;p44"/>
          <p:cNvGrpSpPr/>
          <p:nvPr/>
        </p:nvGrpSpPr>
        <p:grpSpPr>
          <a:xfrm>
            <a:off x="6959933" y="2357479"/>
            <a:ext cx="1298847" cy="1015848"/>
            <a:chOff x="781983" y="2939892"/>
            <a:chExt cx="1298847" cy="1015848"/>
          </a:xfrm>
        </p:grpSpPr>
        <p:sp>
          <p:nvSpPr>
            <p:cNvPr id="1461" name="Google Shape;1461;p44"/>
            <p:cNvSpPr/>
            <p:nvPr/>
          </p:nvSpPr>
          <p:spPr>
            <a:xfrm>
              <a:off x="786411" y="3238660"/>
              <a:ext cx="998615" cy="71184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781983" y="3234151"/>
              <a:ext cx="1008276" cy="72158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842445" y="3184880"/>
              <a:ext cx="998615" cy="12035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837937" y="3180371"/>
              <a:ext cx="1007632" cy="129295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950731" y="3219982"/>
              <a:ext cx="45648" cy="46372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1022465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879077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841721" y="3305160"/>
              <a:ext cx="999340" cy="587061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837212" y="3299927"/>
              <a:ext cx="1008356" cy="596802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4"/>
            <p:cNvSpPr/>
            <p:nvPr/>
          </p:nvSpPr>
          <p:spPr>
            <a:xfrm>
              <a:off x="1256989" y="3442589"/>
              <a:ext cx="458571" cy="9017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1256989" y="3510538"/>
              <a:ext cx="167375" cy="9741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1479518" y="3510538"/>
              <a:ext cx="200947" cy="9741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1256989" y="3717365"/>
              <a:ext cx="297314" cy="909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1256989" y="3582191"/>
              <a:ext cx="462355" cy="9822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1256989" y="3650140"/>
              <a:ext cx="153125" cy="9822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1444416" y="3650140"/>
              <a:ext cx="271149" cy="9822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912650" y="3420127"/>
              <a:ext cx="298844" cy="298844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4"/>
            <p:cNvSpPr/>
            <p:nvPr/>
          </p:nvSpPr>
          <p:spPr>
            <a:xfrm>
              <a:off x="908141" y="3415699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899929" y="3422381"/>
              <a:ext cx="298119" cy="298039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895501" y="3417148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1098627" y="3444038"/>
              <a:ext cx="74791" cy="74791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1094118" y="3438805"/>
              <a:ext cx="83728" cy="84452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1539981" y="2967184"/>
              <a:ext cx="514684" cy="46267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1560913" y="2962354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555680" y="2944642"/>
              <a:ext cx="525150" cy="463079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1581846" y="2939892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1655753" y="3061621"/>
              <a:ext cx="306331" cy="193540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1650520" y="3057193"/>
              <a:ext cx="315992" cy="202476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9" name="Google Shape;1489;p44"/>
          <p:cNvGrpSpPr/>
          <p:nvPr/>
        </p:nvGrpSpPr>
        <p:grpSpPr>
          <a:xfrm>
            <a:off x="6414297" y="1204526"/>
            <a:ext cx="1469314" cy="944105"/>
            <a:chOff x="5423018" y="1213448"/>
            <a:chExt cx="1203665" cy="773413"/>
          </a:xfrm>
        </p:grpSpPr>
        <p:sp>
          <p:nvSpPr>
            <p:cNvPr id="1490" name="Google Shape;1490;p44"/>
            <p:cNvSpPr/>
            <p:nvPr/>
          </p:nvSpPr>
          <p:spPr>
            <a:xfrm>
              <a:off x="6505138" y="1371577"/>
              <a:ext cx="121545" cy="121073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5442194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4"/>
            <p:cNvSpPr/>
            <p:nvPr/>
          </p:nvSpPr>
          <p:spPr>
            <a:xfrm>
              <a:off x="5509517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4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4"/>
            <p:cNvSpPr/>
            <p:nvPr/>
          </p:nvSpPr>
          <p:spPr>
            <a:xfrm>
              <a:off x="5442194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4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4"/>
            <p:cNvSpPr/>
            <p:nvPr/>
          </p:nvSpPr>
          <p:spPr>
            <a:xfrm>
              <a:off x="5509517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4"/>
            <p:cNvSpPr/>
            <p:nvPr/>
          </p:nvSpPr>
          <p:spPr>
            <a:xfrm>
              <a:off x="6401705" y="1879536"/>
              <a:ext cx="52571" cy="52040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4"/>
            <p:cNvSpPr/>
            <p:nvPr/>
          </p:nvSpPr>
          <p:spPr>
            <a:xfrm>
              <a:off x="5649591" y="1243540"/>
              <a:ext cx="33454" cy="32864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4"/>
            <p:cNvSpPr/>
            <p:nvPr/>
          </p:nvSpPr>
          <p:spPr>
            <a:xfrm>
              <a:off x="5647408" y="1634318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4"/>
            <p:cNvSpPr/>
            <p:nvPr/>
          </p:nvSpPr>
          <p:spPr>
            <a:xfrm>
              <a:off x="5644163" y="1630483"/>
              <a:ext cx="791519" cy="112282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4"/>
            <p:cNvSpPr/>
            <p:nvPr/>
          </p:nvSpPr>
          <p:spPr>
            <a:xfrm>
              <a:off x="5783174" y="1797993"/>
              <a:ext cx="513499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4"/>
            <p:cNvSpPr/>
            <p:nvPr/>
          </p:nvSpPr>
          <p:spPr>
            <a:xfrm>
              <a:off x="5779870" y="1794689"/>
              <a:ext cx="520048" cy="67971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4"/>
            <p:cNvSpPr/>
            <p:nvPr/>
          </p:nvSpPr>
          <p:spPr>
            <a:xfrm>
              <a:off x="5918351" y="1908565"/>
              <a:ext cx="243090" cy="75051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4"/>
            <p:cNvSpPr/>
            <p:nvPr/>
          </p:nvSpPr>
          <p:spPr>
            <a:xfrm>
              <a:off x="5915106" y="1904730"/>
              <a:ext cx="249640" cy="82131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4"/>
            <p:cNvSpPr/>
            <p:nvPr/>
          </p:nvSpPr>
          <p:spPr>
            <a:xfrm>
              <a:off x="5656199" y="1614611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4"/>
            <p:cNvSpPr/>
            <p:nvPr/>
          </p:nvSpPr>
          <p:spPr>
            <a:xfrm>
              <a:off x="5652895" y="1611366"/>
              <a:ext cx="792109" cy="112223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4"/>
            <p:cNvSpPr/>
            <p:nvPr/>
          </p:nvSpPr>
          <p:spPr>
            <a:xfrm>
              <a:off x="5742698" y="1644172"/>
              <a:ext cx="607608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4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4"/>
            <p:cNvSpPr/>
            <p:nvPr/>
          </p:nvSpPr>
          <p:spPr>
            <a:xfrm>
              <a:off x="5788662" y="1775572"/>
              <a:ext cx="520048" cy="67912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4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4"/>
            <p:cNvSpPr/>
            <p:nvPr/>
          </p:nvSpPr>
          <p:spPr>
            <a:xfrm>
              <a:off x="5953399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006502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063440" y="1795810"/>
              <a:ext cx="27377" cy="27436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6118136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6175074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5860882" y="1237521"/>
              <a:ext cx="328467" cy="328998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5857046" y="1234217"/>
              <a:ext cx="335606" cy="335606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5884424" y="1216693"/>
              <a:ext cx="328998" cy="328998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5881179" y="1213448"/>
              <a:ext cx="335547" cy="335547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5975820" y="1391284"/>
              <a:ext cx="146208" cy="73104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5972575" y="1387508"/>
              <a:ext cx="152757" cy="80479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007564" y="1298236"/>
              <a:ext cx="83253" cy="82722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004318" y="1294401"/>
              <a:ext cx="89802" cy="89861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5927673" y="1888858"/>
              <a:ext cx="242559" cy="75582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5924369" y="1885554"/>
              <a:ext cx="249109" cy="82190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2" name="Google Shape;153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2300" y="3135806"/>
            <a:ext cx="2212912" cy="1653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44"/>
          <p:cNvSpPr txBox="1"/>
          <p:nvPr/>
        </p:nvSpPr>
        <p:spPr>
          <a:xfrm>
            <a:off x="503200" y="4798450"/>
            <a:ext cx="42864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l-GR" sz="700" b="0" i="1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https://market.thingpark.com/lorawan-smart-parking-sensor-cicicom-sl-g-i3.html</a:t>
            </a:r>
            <a:endParaRPr sz="700" b="0" i="1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5"/>
          <p:cNvSpPr txBox="1">
            <a:spLocks noGrp="1"/>
          </p:cNvSpPr>
          <p:nvPr>
            <p:ph type="title"/>
          </p:nvPr>
        </p:nvSpPr>
        <p:spPr>
          <a:xfrm>
            <a:off x="719999" y="541669"/>
            <a:ext cx="78560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 dirty="0" err="1"/>
              <a:t>Summary</a:t>
            </a:r>
            <a:r>
              <a:rPr lang="el-GR" dirty="0"/>
              <a:t> – </a:t>
            </a:r>
            <a:r>
              <a:rPr lang="en-US" dirty="0"/>
              <a:t>Functional Requirements</a:t>
            </a:r>
            <a:endParaRPr dirty="0"/>
          </a:p>
        </p:txBody>
      </p:sp>
      <p:sp>
        <p:nvSpPr>
          <p:cNvPr id="1539" name="Google Shape;1539;p45"/>
          <p:cNvSpPr txBox="1">
            <a:spLocks noGrp="1"/>
          </p:cNvSpPr>
          <p:nvPr>
            <p:ph type="subTitle" idx="2"/>
          </p:nvPr>
        </p:nvSpPr>
        <p:spPr>
          <a:xfrm>
            <a:off x="664875" y="1177900"/>
            <a:ext cx="5931900" cy="1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 dirty="0"/>
              <a:t>Display of available parking spaces</a:t>
            </a:r>
            <a:endParaRPr lang="el-GR" dirty="0"/>
          </a:p>
          <a:p>
            <a:pPr marL="3429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 dirty="0"/>
              <a:t>Automatic selection of spaces based on preferences (accessibility for disabled people, shade, distance) </a:t>
            </a:r>
          </a:p>
          <a:p>
            <a:pPr marL="3429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 dirty="0"/>
              <a:t>Notification of spots about to become available. </a:t>
            </a:r>
          </a:p>
          <a:p>
            <a:pPr marL="3429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 dirty="0"/>
              <a:t>Option to reserve a parking space.</a:t>
            </a:r>
            <a:endParaRPr sz="1500" b="1" dirty="0"/>
          </a:p>
          <a:p>
            <a:pPr marL="3429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b="1" dirty="0"/>
              <a:t>Navigation guidance to the selected spot</a:t>
            </a: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500" b="1" dirty="0"/>
          </a:p>
        </p:txBody>
      </p:sp>
      <p:grpSp>
        <p:nvGrpSpPr>
          <p:cNvPr id="1540" name="Google Shape;1540;p45"/>
          <p:cNvGrpSpPr/>
          <p:nvPr/>
        </p:nvGrpSpPr>
        <p:grpSpPr>
          <a:xfrm>
            <a:off x="7228280" y="1219431"/>
            <a:ext cx="1406678" cy="1250385"/>
            <a:chOff x="4592964" y="1289643"/>
            <a:chExt cx="1289347" cy="1142948"/>
          </a:xfrm>
        </p:grpSpPr>
        <p:sp>
          <p:nvSpPr>
            <p:cNvPr id="1541" name="Google Shape;1541;p45"/>
            <p:cNvSpPr/>
            <p:nvPr/>
          </p:nvSpPr>
          <p:spPr>
            <a:xfrm>
              <a:off x="4738148" y="1344020"/>
              <a:ext cx="837734" cy="830307"/>
            </a:xfrm>
            <a:custGeom>
              <a:avLst/>
              <a:gdLst/>
              <a:ahLst/>
              <a:cxnLst/>
              <a:rect l="l" t="t" r="r" b="b"/>
              <a:pathLst>
                <a:path w="45234" h="44833" extrusionOk="0">
                  <a:moveTo>
                    <a:pt x="28354" y="44832"/>
                  </a:moveTo>
                  <a:cubicBezTo>
                    <a:pt x="27654" y="44832"/>
                    <a:pt x="26987" y="44398"/>
                    <a:pt x="26720" y="43698"/>
                  </a:cubicBezTo>
                  <a:lnTo>
                    <a:pt x="25252" y="39662"/>
                  </a:lnTo>
                  <a:cubicBezTo>
                    <a:pt x="22984" y="40029"/>
                    <a:pt x="20649" y="39929"/>
                    <a:pt x="18414" y="39362"/>
                  </a:cubicBezTo>
                  <a:lnTo>
                    <a:pt x="16579" y="43231"/>
                  </a:lnTo>
                  <a:cubicBezTo>
                    <a:pt x="16179" y="44098"/>
                    <a:pt x="15145" y="44465"/>
                    <a:pt x="14278" y="44065"/>
                  </a:cubicBezTo>
                  <a:lnTo>
                    <a:pt x="11342" y="42664"/>
                  </a:lnTo>
                  <a:cubicBezTo>
                    <a:pt x="10475" y="42264"/>
                    <a:pt x="10108" y="41230"/>
                    <a:pt x="10508" y="40362"/>
                  </a:cubicBezTo>
                  <a:lnTo>
                    <a:pt x="12310" y="36493"/>
                  </a:lnTo>
                  <a:cubicBezTo>
                    <a:pt x="10442" y="35125"/>
                    <a:pt x="8874" y="33424"/>
                    <a:pt x="7706" y="31423"/>
                  </a:cubicBezTo>
                  <a:lnTo>
                    <a:pt x="3670" y="32890"/>
                  </a:lnTo>
                  <a:cubicBezTo>
                    <a:pt x="3237" y="33057"/>
                    <a:pt x="2770" y="33024"/>
                    <a:pt x="2336" y="32824"/>
                  </a:cubicBezTo>
                  <a:cubicBezTo>
                    <a:pt x="1936" y="32623"/>
                    <a:pt x="1602" y="32290"/>
                    <a:pt x="1435" y="31856"/>
                  </a:cubicBezTo>
                  <a:lnTo>
                    <a:pt x="334" y="28754"/>
                  </a:lnTo>
                  <a:cubicBezTo>
                    <a:pt x="1" y="27887"/>
                    <a:pt x="468" y="26886"/>
                    <a:pt x="1368" y="26552"/>
                  </a:cubicBezTo>
                  <a:lnTo>
                    <a:pt x="5405" y="25085"/>
                  </a:lnTo>
                  <a:cubicBezTo>
                    <a:pt x="5038" y="22816"/>
                    <a:pt x="5138" y="20481"/>
                    <a:pt x="5705" y="18246"/>
                  </a:cubicBezTo>
                  <a:lnTo>
                    <a:pt x="1835" y="16412"/>
                  </a:lnTo>
                  <a:cubicBezTo>
                    <a:pt x="968" y="16012"/>
                    <a:pt x="601" y="14977"/>
                    <a:pt x="1002" y="14144"/>
                  </a:cubicBezTo>
                  <a:lnTo>
                    <a:pt x="2403" y="11175"/>
                  </a:lnTo>
                  <a:cubicBezTo>
                    <a:pt x="2569" y="10741"/>
                    <a:pt x="2936" y="10441"/>
                    <a:pt x="3370" y="10274"/>
                  </a:cubicBezTo>
                  <a:cubicBezTo>
                    <a:pt x="3804" y="10107"/>
                    <a:pt x="4271" y="10141"/>
                    <a:pt x="4704" y="10341"/>
                  </a:cubicBezTo>
                  <a:lnTo>
                    <a:pt x="8574" y="12142"/>
                  </a:lnTo>
                  <a:cubicBezTo>
                    <a:pt x="9941" y="10274"/>
                    <a:pt x="11643" y="8740"/>
                    <a:pt x="13644" y="7539"/>
                  </a:cubicBezTo>
                  <a:lnTo>
                    <a:pt x="12176" y="3503"/>
                  </a:lnTo>
                  <a:cubicBezTo>
                    <a:pt x="11843" y="2602"/>
                    <a:pt x="12310" y="1601"/>
                    <a:pt x="13210" y="1268"/>
                  </a:cubicBezTo>
                  <a:lnTo>
                    <a:pt x="16279" y="167"/>
                  </a:lnTo>
                  <a:cubicBezTo>
                    <a:pt x="16713" y="0"/>
                    <a:pt x="17213" y="33"/>
                    <a:pt x="17613" y="234"/>
                  </a:cubicBezTo>
                  <a:cubicBezTo>
                    <a:pt x="18047" y="434"/>
                    <a:pt x="18347" y="767"/>
                    <a:pt x="18514" y="1201"/>
                  </a:cubicBezTo>
                  <a:lnTo>
                    <a:pt x="19982" y="5237"/>
                  </a:lnTo>
                  <a:cubicBezTo>
                    <a:pt x="22250" y="4870"/>
                    <a:pt x="24552" y="5004"/>
                    <a:pt x="26820" y="5537"/>
                  </a:cubicBezTo>
                  <a:lnTo>
                    <a:pt x="28621" y="1668"/>
                  </a:lnTo>
                  <a:cubicBezTo>
                    <a:pt x="29055" y="801"/>
                    <a:pt x="30089" y="434"/>
                    <a:pt x="30956" y="834"/>
                  </a:cubicBezTo>
                  <a:lnTo>
                    <a:pt x="33892" y="2235"/>
                  </a:lnTo>
                  <a:cubicBezTo>
                    <a:pt x="34759" y="2635"/>
                    <a:pt x="35126" y="3669"/>
                    <a:pt x="34726" y="4537"/>
                  </a:cubicBezTo>
                  <a:lnTo>
                    <a:pt x="32924" y="8406"/>
                  </a:lnTo>
                  <a:cubicBezTo>
                    <a:pt x="34792" y="9774"/>
                    <a:pt x="36327" y="11475"/>
                    <a:pt x="37528" y="13476"/>
                  </a:cubicBezTo>
                  <a:lnTo>
                    <a:pt x="41564" y="12009"/>
                  </a:lnTo>
                  <a:cubicBezTo>
                    <a:pt x="42465" y="11708"/>
                    <a:pt x="43465" y="12175"/>
                    <a:pt x="43799" y="13043"/>
                  </a:cubicBezTo>
                  <a:lnTo>
                    <a:pt x="44900" y="16145"/>
                  </a:lnTo>
                  <a:cubicBezTo>
                    <a:pt x="45233" y="17012"/>
                    <a:pt x="44766" y="18013"/>
                    <a:pt x="43866" y="18347"/>
                  </a:cubicBezTo>
                  <a:lnTo>
                    <a:pt x="39829" y="19814"/>
                  </a:lnTo>
                  <a:cubicBezTo>
                    <a:pt x="40196" y="22116"/>
                    <a:pt x="40096" y="24418"/>
                    <a:pt x="39529" y="26652"/>
                  </a:cubicBezTo>
                  <a:lnTo>
                    <a:pt x="43399" y="28454"/>
                  </a:lnTo>
                  <a:cubicBezTo>
                    <a:pt x="44266" y="28887"/>
                    <a:pt x="44633" y="29921"/>
                    <a:pt x="44233" y="30755"/>
                  </a:cubicBezTo>
                  <a:lnTo>
                    <a:pt x="42832" y="33724"/>
                  </a:lnTo>
                  <a:cubicBezTo>
                    <a:pt x="42431" y="34591"/>
                    <a:pt x="41397" y="34958"/>
                    <a:pt x="40530" y="34558"/>
                  </a:cubicBezTo>
                  <a:lnTo>
                    <a:pt x="36660" y="32757"/>
                  </a:lnTo>
                  <a:cubicBezTo>
                    <a:pt x="35293" y="34625"/>
                    <a:pt x="33592" y="36159"/>
                    <a:pt x="31590" y="37360"/>
                  </a:cubicBezTo>
                  <a:lnTo>
                    <a:pt x="33058" y="41396"/>
                  </a:lnTo>
                  <a:lnTo>
                    <a:pt x="33058" y="41396"/>
                  </a:lnTo>
                  <a:cubicBezTo>
                    <a:pt x="33225" y="41830"/>
                    <a:pt x="33191" y="42297"/>
                    <a:pt x="32991" y="42731"/>
                  </a:cubicBezTo>
                  <a:cubicBezTo>
                    <a:pt x="32791" y="43131"/>
                    <a:pt x="32457" y="43464"/>
                    <a:pt x="32024" y="43631"/>
                  </a:cubicBezTo>
                  <a:lnTo>
                    <a:pt x="28955" y="44732"/>
                  </a:lnTo>
                  <a:cubicBezTo>
                    <a:pt x="28755" y="44799"/>
                    <a:pt x="28555" y="44832"/>
                    <a:pt x="28354" y="44832"/>
                  </a:cubicBezTo>
                  <a:close/>
                  <a:moveTo>
                    <a:pt x="25419" y="39228"/>
                  </a:moveTo>
                  <a:cubicBezTo>
                    <a:pt x="25486" y="39228"/>
                    <a:pt x="25586" y="39295"/>
                    <a:pt x="25586" y="39362"/>
                  </a:cubicBezTo>
                  <a:lnTo>
                    <a:pt x="27120" y="43565"/>
                  </a:lnTo>
                  <a:cubicBezTo>
                    <a:pt x="27354" y="44232"/>
                    <a:pt x="28121" y="44599"/>
                    <a:pt x="28788" y="44332"/>
                  </a:cubicBezTo>
                  <a:lnTo>
                    <a:pt x="31857" y="43231"/>
                  </a:lnTo>
                  <a:cubicBezTo>
                    <a:pt x="32191" y="43098"/>
                    <a:pt x="32457" y="42864"/>
                    <a:pt x="32624" y="42564"/>
                  </a:cubicBezTo>
                  <a:cubicBezTo>
                    <a:pt x="32758" y="42230"/>
                    <a:pt x="32791" y="41863"/>
                    <a:pt x="32658" y="41563"/>
                  </a:cubicBezTo>
                  <a:lnTo>
                    <a:pt x="31156" y="37360"/>
                  </a:lnTo>
                  <a:cubicBezTo>
                    <a:pt x="31123" y="37260"/>
                    <a:pt x="31156" y="37160"/>
                    <a:pt x="31223" y="37093"/>
                  </a:cubicBezTo>
                  <a:cubicBezTo>
                    <a:pt x="33291" y="35892"/>
                    <a:pt x="35026" y="34325"/>
                    <a:pt x="36427" y="32357"/>
                  </a:cubicBezTo>
                  <a:cubicBezTo>
                    <a:pt x="36494" y="32290"/>
                    <a:pt x="36594" y="32256"/>
                    <a:pt x="36694" y="32290"/>
                  </a:cubicBezTo>
                  <a:lnTo>
                    <a:pt x="40730" y="34191"/>
                  </a:lnTo>
                  <a:cubicBezTo>
                    <a:pt x="41364" y="34491"/>
                    <a:pt x="42164" y="34225"/>
                    <a:pt x="42465" y="33557"/>
                  </a:cubicBezTo>
                  <a:lnTo>
                    <a:pt x="43866" y="30589"/>
                  </a:lnTo>
                  <a:cubicBezTo>
                    <a:pt x="44166" y="29955"/>
                    <a:pt x="43866" y="29154"/>
                    <a:pt x="43232" y="28854"/>
                  </a:cubicBezTo>
                  <a:lnTo>
                    <a:pt x="39196" y="26953"/>
                  </a:lnTo>
                  <a:cubicBezTo>
                    <a:pt x="39096" y="26919"/>
                    <a:pt x="39062" y="26819"/>
                    <a:pt x="39062" y="26719"/>
                  </a:cubicBezTo>
                  <a:cubicBezTo>
                    <a:pt x="39663" y="24418"/>
                    <a:pt x="39796" y="22049"/>
                    <a:pt x="39396" y="19714"/>
                  </a:cubicBezTo>
                  <a:cubicBezTo>
                    <a:pt x="39396" y="19614"/>
                    <a:pt x="39429" y="19514"/>
                    <a:pt x="39529" y="19481"/>
                  </a:cubicBezTo>
                  <a:lnTo>
                    <a:pt x="43732" y="17946"/>
                  </a:lnTo>
                  <a:cubicBezTo>
                    <a:pt x="44399" y="17713"/>
                    <a:pt x="44766" y="16946"/>
                    <a:pt x="44499" y="16278"/>
                  </a:cubicBezTo>
                  <a:lnTo>
                    <a:pt x="43399" y="13210"/>
                  </a:lnTo>
                  <a:cubicBezTo>
                    <a:pt x="43165" y="12509"/>
                    <a:pt x="42398" y="12175"/>
                    <a:pt x="41697" y="12409"/>
                  </a:cubicBezTo>
                  <a:lnTo>
                    <a:pt x="37528" y="13943"/>
                  </a:lnTo>
                  <a:cubicBezTo>
                    <a:pt x="37428" y="13977"/>
                    <a:pt x="37328" y="13910"/>
                    <a:pt x="37261" y="13843"/>
                  </a:cubicBezTo>
                  <a:cubicBezTo>
                    <a:pt x="36060" y="11775"/>
                    <a:pt x="34459" y="10041"/>
                    <a:pt x="32524" y="8640"/>
                  </a:cubicBezTo>
                  <a:cubicBezTo>
                    <a:pt x="32457" y="8573"/>
                    <a:pt x="32424" y="8473"/>
                    <a:pt x="32457" y="8373"/>
                  </a:cubicBezTo>
                  <a:lnTo>
                    <a:pt x="34359" y="4370"/>
                  </a:lnTo>
                  <a:cubicBezTo>
                    <a:pt x="34659" y="3703"/>
                    <a:pt x="34392" y="2902"/>
                    <a:pt x="33725" y="2602"/>
                  </a:cubicBezTo>
                  <a:lnTo>
                    <a:pt x="30756" y="1234"/>
                  </a:lnTo>
                  <a:cubicBezTo>
                    <a:pt x="30122" y="901"/>
                    <a:pt x="29322" y="1201"/>
                    <a:pt x="29022" y="1868"/>
                  </a:cubicBezTo>
                  <a:lnTo>
                    <a:pt x="27120" y="5871"/>
                  </a:lnTo>
                  <a:cubicBezTo>
                    <a:pt x="27087" y="5971"/>
                    <a:pt x="26987" y="6038"/>
                    <a:pt x="26887" y="6004"/>
                  </a:cubicBezTo>
                  <a:cubicBezTo>
                    <a:pt x="24585" y="5404"/>
                    <a:pt x="22217" y="5304"/>
                    <a:pt x="19848" y="5671"/>
                  </a:cubicBezTo>
                  <a:cubicBezTo>
                    <a:pt x="19782" y="5704"/>
                    <a:pt x="19682" y="5637"/>
                    <a:pt x="19648" y="5537"/>
                  </a:cubicBezTo>
                  <a:lnTo>
                    <a:pt x="18114" y="1368"/>
                  </a:lnTo>
                  <a:cubicBezTo>
                    <a:pt x="18014" y="1034"/>
                    <a:pt x="17747" y="767"/>
                    <a:pt x="17447" y="600"/>
                  </a:cubicBezTo>
                  <a:cubicBezTo>
                    <a:pt x="17113" y="467"/>
                    <a:pt x="16780" y="434"/>
                    <a:pt x="16446" y="567"/>
                  </a:cubicBezTo>
                  <a:lnTo>
                    <a:pt x="13377" y="1668"/>
                  </a:lnTo>
                  <a:cubicBezTo>
                    <a:pt x="12677" y="1935"/>
                    <a:pt x="12343" y="2669"/>
                    <a:pt x="12577" y="3369"/>
                  </a:cubicBezTo>
                  <a:lnTo>
                    <a:pt x="14078" y="7539"/>
                  </a:lnTo>
                  <a:cubicBezTo>
                    <a:pt x="14111" y="7639"/>
                    <a:pt x="14078" y="7739"/>
                    <a:pt x="14011" y="7806"/>
                  </a:cubicBezTo>
                  <a:cubicBezTo>
                    <a:pt x="11943" y="9006"/>
                    <a:pt x="10208" y="10608"/>
                    <a:pt x="8807" y="12542"/>
                  </a:cubicBezTo>
                  <a:cubicBezTo>
                    <a:pt x="8740" y="12609"/>
                    <a:pt x="8640" y="12642"/>
                    <a:pt x="8540" y="12609"/>
                  </a:cubicBezTo>
                  <a:lnTo>
                    <a:pt x="4504" y="10708"/>
                  </a:lnTo>
                  <a:cubicBezTo>
                    <a:pt x="4204" y="10574"/>
                    <a:pt x="3837" y="10541"/>
                    <a:pt x="3503" y="10674"/>
                  </a:cubicBezTo>
                  <a:cubicBezTo>
                    <a:pt x="3170" y="10808"/>
                    <a:pt x="2903" y="11041"/>
                    <a:pt x="2770" y="11342"/>
                  </a:cubicBezTo>
                  <a:lnTo>
                    <a:pt x="1368" y="14310"/>
                  </a:lnTo>
                  <a:cubicBezTo>
                    <a:pt x="1068" y="14977"/>
                    <a:pt x="1368" y="15745"/>
                    <a:pt x="2002" y="16045"/>
                  </a:cubicBezTo>
                  <a:lnTo>
                    <a:pt x="6039" y="17946"/>
                  </a:lnTo>
                  <a:cubicBezTo>
                    <a:pt x="6139" y="17980"/>
                    <a:pt x="6172" y="18080"/>
                    <a:pt x="6172" y="18180"/>
                  </a:cubicBezTo>
                  <a:cubicBezTo>
                    <a:pt x="5572" y="20481"/>
                    <a:pt x="5438" y="22850"/>
                    <a:pt x="5838" y="25218"/>
                  </a:cubicBezTo>
                  <a:cubicBezTo>
                    <a:pt x="5838" y="25318"/>
                    <a:pt x="5805" y="25418"/>
                    <a:pt x="5705" y="25452"/>
                  </a:cubicBezTo>
                  <a:lnTo>
                    <a:pt x="1502" y="26953"/>
                  </a:lnTo>
                  <a:cubicBezTo>
                    <a:pt x="835" y="27186"/>
                    <a:pt x="468" y="27953"/>
                    <a:pt x="735" y="28621"/>
                  </a:cubicBezTo>
                  <a:lnTo>
                    <a:pt x="1835" y="31723"/>
                  </a:lnTo>
                  <a:cubicBezTo>
                    <a:pt x="1969" y="32023"/>
                    <a:pt x="2202" y="32290"/>
                    <a:pt x="2503" y="32457"/>
                  </a:cubicBezTo>
                  <a:cubicBezTo>
                    <a:pt x="2836" y="32590"/>
                    <a:pt x="3203" y="32623"/>
                    <a:pt x="3537" y="32490"/>
                  </a:cubicBezTo>
                  <a:lnTo>
                    <a:pt x="7706" y="30989"/>
                  </a:lnTo>
                  <a:cubicBezTo>
                    <a:pt x="7806" y="30956"/>
                    <a:pt x="7907" y="30989"/>
                    <a:pt x="7973" y="31089"/>
                  </a:cubicBezTo>
                  <a:cubicBezTo>
                    <a:pt x="9174" y="33124"/>
                    <a:pt x="10775" y="34892"/>
                    <a:pt x="12710" y="36259"/>
                  </a:cubicBezTo>
                  <a:cubicBezTo>
                    <a:pt x="12777" y="36326"/>
                    <a:pt x="12810" y="36426"/>
                    <a:pt x="12777" y="36526"/>
                  </a:cubicBezTo>
                  <a:lnTo>
                    <a:pt x="10875" y="40562"/>
                  </a:lnTo>
                  <a:cubicBezTo>
                    <a:pt x="10575" y="41196"/>
                    <a:pt x="10842" y="41997"/>
                    <a:pt x="11509" y="42297"/>
                  </a:cubicBezTo>
                  <a:lnTo>
                    <a:pt x="14478" y="43698"/>
                  </a:lnTo>
                  <a:cubicBezTo>
                    <a:pt x="15112" y="43998"/>
                    <a:pt x="15912" y="43731"/>
                    <a:pt x="16212" y="43064"/>
                  </a:cubicBezTo>
                  <a:lnTo>
                    <a:pt x="18114" y="39028"/>
                  </a:lnTo>
                  <a:cubicBezTo>
                    <a:pt x="18147" y="38928"/>
                    <a:pt x="18247" y="38895"/>
                    <a:pt x="18347" y="38928"/>
                  </a:cubicBezTo>
                  <a:cubicBezTo>
                    <a:pt x="20649" y="39528"/>
                    <a:pt x="23017" y="39628"/>
                    <a:pt x="25352" y="39228"/>
                  </a:cubicBezTo>
                  <a:cubicBezTo>
                    <a:pt x="25386" y="39228"/>
                    <a:pt x="25386" y="39228"/>
                    <a:pt x="25419" y="39228"/>
                  </a:cubicBezTo>
                  <a:close/>
                  <a:moveTo>
                    <a:pt x="22617" y="31523"/>
                  </a:moveTo>
                  <a:cubicBezTo>
                    <a:pt x="21450" y="31523"/>
                    <a:pt x="20249" y="31289"/>
                    <a:pt x="19148" y="30822"/>
                  </a:cubicBezTo>
                  <a:cubicBezTo>
                    <a:pt x="16913" y="29888"/>
                    <a:pt x="15178" y="28154"/>
                    <a:pt x="14244" y="25919"/>
                  </a:cubicBezTo>
                  <a:cubicBezTo>
                    <a:pt x="13344" y="23684"/>
                    <a:pt x="13344" y="21215"/>
                    <a:pt x="14244" y="18980"/>
                  </a:cubicBezTo>
                  <a:cubicBezTo>
                    <a:pt x="15178" y="16745"/>
                    <a:pt x="16913" y="15011"/>
                    <a:pt x="19148" y="14110"/>
                  </a:cubicBezTo>
                  <a:cubicBezTo>
                    <a:pt x="21416" y="13176"/>
                    <a:pt x="23851" y="13176"/>
                    <a:pt x="26086" y="14110"/>
                  </a:cubicBezTo>
                  <a:cubicBezTo>
                    <a:pt x="28321" y="15044"/>
                    <a:pt x="30056" y="16779"/>
                    <a:pt x="30990" y="19014"/>
                  </a:cubicBezTo>
                  <a:cubicBezTo>
                    <a:pt x="31890" y="21249"/>
                    <a:pt x="31890" y="23717"/>
                    <a:pt x="30956" y="25919"/>
                  </a:cubicBezTo>
                  <a:cubicBezTo>
                    <a:pt x="30056" y="28154"/>
                    <a:pt x="28288" y="29888"/>
                    <a:pt x="26053" y="30822"/>
                  </a:cubicBezTo>
                  <a:cubicBezTo>
                    <a:pt x="24952" y="31289"/>
                    <a:pt x="23785" y="31523"/>
                    <a:pt x="22617" y="31523"/>
                  </a:cubicBezTo>
                  <a:close/>
                  <a:moveTo>
                    <a:pt x="22617" y="13810"/>
                  </a:moveTo>
                  <a:cubicBezTo>
                    <a:pt x="21483" y="13810"/>
                    <a:pt x="20382" y="14043"/>
                    <a:pt x="19315" y="14477"/>
                  </a:cubicBezTo>
                  <a:cubicBezTo>
                    <a:pt x="17180" y="15344"/>
                    <a:pt x="15512" y="17012"/>
                    <a:pt x="14645" y="19147"/>
                  </a:cubicBezTo>
                  <a:cubicBezTo>
                    <a:pt x="13744" y="21282"/>
                    <a:pt x="13744" y="23617"/>
                    <a:pt x="14645" y="25752"/>
                  </a:cubicBezTo>
                  <a:cubicBezTo>
                    <a:pt x="15512" y="27887"/>
                    <a:pt x="17180" y="29555"/>
                    <a:pt x="19315" y="30422"/>
                  </a:cubicBezTo>
                  <a:cubicBezTo>
                    <a:pt x="21416" y="31322"/>
                    <a:pt x="23785" y="31322"/>
                    <a:pt x="25919" y="30422"/>
                  </a:cubicBezTo>
                  <a:cubicBezTo>
                    <a:pt x="28054" y="29555"/>
                    <a:pt x="29689" y="27887"/>
                    <a:pt x="30589" y="25785"/>
                  </a:cubicBezTo>
                  <a:cubicBezTo>
                    <a:pt x="31490" y="23650"/>
                    <a:pt x="31490" y="21282"/>
                    <a:pt x="30589" y="19147"/>
                  </a:cubicBezTo>
                  <a:cubicBezTo>
                    <a:pt x="29722" y="17046"/>
                    <a:pt x="28054" y="15378"/>
                    <a:pt x="25919" y="14477"/>
                  </a:cubicBezTo>
                  <a:cubicBezTo>
                    <a:pt x="24852" y="14043"/>
                    <a:pt x="23751" y="13810"/>
                    <a:pt x="22617" y="13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5473327" y="1289643"/>
              <a:ext cx="90841" cy="90841"/>
            </a:xfrm>
            <a:custGeom>
              <a:avLst/>
              <a:gdLst/>
              <a:ahLst/>
              <a:cxnLst/>
              <a:rect l="l" t="t" r="r" b="b"/>
              <a:pathLst>
                <a:path w="4905" h="4905" extrusionOk="0">
                  <a:moveTo>
                    <a:pt x="2436" y="4904"/>
                  </a:moveTo>
                  <a:cubicBezTo>
                    <a:pt x="2436" y="4904"/>
                    <a:pt x="2436" y="4904"/>
                    <a:pt x="2436" y="4904"/>
                  </a:cubicBezTo>
                  <a:cubicBezTo>
                    <a:pt x="2369" y="4904"/>
                    <a:pt x="2303" y="4871"/>
                    <a:pt x="2269" y="4804"/>
                  </a:cubicBezTo>
                  <a:lnTo>
                    <a:pt x="1502" y="3403"/>
                  </a:lnTo>
                  <a:lnTo>
                    <a:pt x="101" y="2636"/>
                  </a:lnTo>
                  <a:cubicBezTo>
                    <a:pt x="34" y="2602"/>
                    <a:pt x="1" y="2536"/>
                    <a:pt x="1" y="2436"/>
                  </a:cubicBezTo>
                  <a:cubicBezTo>
                    <a:pt x="1" y="2369"/>
                    <a:pt x="34" y="2302"/>
                    <a:pt x="101" y="2269"/>
                  </a:cubicBezTo>
                  <a:lnTo>
                    <a:pt x="1502" y="1502"/>
                  </a:lnTo>
                  <a:lnTo>
                    <a:pt x="2269" y="101"/>
                  </a:lnTo>
                  <a:cubicBezTo>
                    <a:pt x="2303" y="34"/>
                    <a:pt x="2403" y="1"/>
                    <a:pt x="2469" y="1"/>
                  </a:cubicBezTo>
                  <a:lnTo>
                    <a:pt x="2469" y="1"/>
                  </a:lnTo>
                  <a:cubicBezTo>
                    <a:pt x="2536" y="1"/>
                    <a:pt x="2603" y="34"/>
                    <a:pt x="2636" y="101"/>
                  </a:cubicBezTo>
                  <a:lnTo>
                    <a:pt x="3403" y="1502"/>
                  </a:lnTo>
                  <a:lnTo>
                    <a:pt x="4804" y="2269"/>
                  </a:lnTo>
                  <a:cubicBezTo>
                    <a:pt x="4871" y="2302"/>
                    <a:pt x="4904" y="2402"/>
                    <a:pt x="4904" y="2469"/>
                  </a:cubicBezTo>
                  <a:cubicBezTo>
                    <a:pt x="4904" y="2536"/>
                    <a:pt x="4871" y="2602"/>
                    <a:pt x="4804" y="2636"/>
                  </a:cubicBezTo>
                  <a:lnTo>
                    <a:pt x="3403" y="3403"/>
                  </a:lnTo>
                  <a:lnTo>
                    <a:pt x="2636" y="4804"/>
                  </a:lnTo>
                  <a:cubicBezTo>
                    <a:pt x="2603" y="4871"/>
                    <a:pt x="2536" y="4904"/>
                    <a:pt x="2436" y="4904"/>
                  </a:cubicBezTo>
                  <a:close/>
                  <a:moveTo>
                    <a:pt x="635" y="2469"/>
                  </a:moveTo>
                  <a:lnTo>
                    <a:pt x="1769" y="3069"/>
                  </a:lnTo>
                  <a:cubicBezTo>
                    <a:pt x="1802" y="3069"/>
                    <a:pt x="1836" y="3103"/>
                    <a:pt x="1836" y="3136"/>
                  </a:cubicBezTo>
                  <a:lnTo>
                    <a:pt x="2436" y="4270"/>
                  </a:lnTo>
                  <a:lnTo>
                    <a:pt x="3070" y="3170"/>
                  </a:lnTo>
                  <a:cubicBezTo>
                    <a:pt x="3070" y="3136"/>
                    <a:pt x="3103" y="3103"/>
                    <a:pt x="3137" y="3069"/>
                  </a:cubicBezTo>
                  <a:lnTo>
                    <a:pt x="4237" y="2469"/>
                  </a:lnTo>
                  <a:lnTo>
                    <a:pt x="3137" y="1869"/>
                  </a:lnTo>
                  <a:cubicBezTo>
                    <a:pt x="3103" y="1835"/>
                    <a:pt x="3070" y="1802"/>
                    <a:pt x="3070" y="1769"/>
                  </a:cubicBezTo>
                  <a:lnTo>
                    <a:pt x="2469" y="668"/>
                  </a:lnTo>
                  <a:lnTo>
                    <a:pt x="1836" y="1769"/>
                  </a:lnTo>
                  <a:cubicBezTo>
                    <a:pt x="1836" y="1802"/>
                    <a:pt x="1802" y="1835"/>
                    <a:pt x="1769" y="1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4657231" y="2036564"/>
              <a:ext cx="19" cy="33373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4652897" y="2032860"/>
              <a:ext cx="8056" cy="41411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0"/>
                  </a:moveTo>
                  <a:cubicBezTo>
                    <a:pt x="101" y="0"/>
                    <a:pt x="1" y="67"/>
                    <a:pt x="1" y="200"/>
                  </a:cubicBezTo>
                  <a:lnTo>
                    <a:pt x="1" y="2002"/>
                  </a:lnTo>
                  <a:cubicBezTo>
                    <a:pt x="1" y="2135"/>
                    <a:pt x="101" y="2235"/>
                    <a:pt x="234" y="2235"/>
                  </a:cubicBezTo>
                  <a:cubicBezTo>
                    <a:pt x="334" y="2235"/>
                    <a:pt x="434" y="2135"/>
                    <a:pt x="434" y="2002"/>
                  </a:cubicBezTo>
                  <a:lnTo>
                    <a:pt x="434" y="200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4657231" y="2123056"/>
              <a:ext cx="19" cy="33373"/>
            </a:xfrm>
            <a:custGeom>
              <a:avLst/>
              <a:gdLst/>
              <a:ahLst/>
              <a:cxnLst/>
              <a:rect l="l" t="t" r="r" b="b"/>
              <a:pathLst>
                <a:path w="1" h="1802" extrusionOk="0">
                  <a:moveTo>
                    <a:pt x="0" y="0"/>
                  </a:moveTo>
                  <a:lnTo>
                    <a:pt x="0" y="18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4652897" y="2118722"/>
              <a:ext cx="8056" cy="41411"/>
            </a:xfrm>
            <a:custGeom>
              <a:avLst/>
              <a:gdLst/>
              <a:ahLst/>
              <a:cxnLst/>
              <a:rect l="l" t="t" r="r" b="b"/>
              <a:pathLst>
                <a:path w="435" h="2236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036"/>
                  </a:lnTo>
                  <a:cubicBezTo>
                    <a:pt x="1" y="2169"/>
                    <a:pt x="101" y="2236"/>
                    <a:pt x="234" y="2236"/>
                  </a:cubicBezTo>
                  <a:cubicBezTo>
                    <a:pt x="334" y="2236"/>
                    <a:pt x="434" y="2136"/>
                    <a:pt x="434" y="2036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4596687" y="2096497"/>
              <a:ext cx="33984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4592964" y="2092774"/>
              <a:ext cx="41411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34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4683179" y="2096497"/>
              <a:ext cx="33984" cy="19"/>
            </a:xfrm>
            <a:custGeom>
              <a:avLst/>
              <a:gdLst/>
              <a:ahLst/>
              <a:cxnLst/>
              <a:rect l="l" t="t" r="r" b="b"/>
              <a:pathLst>
                <a:path w="1835" h="1" extrusionOk="0">
                  <a:moveTo>
                    <a:pt x="0" y="0"/>
                  </a:moveTo>
                  <a:lnTo>
                    <a:pt x="18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4679456" y="2092774"/>
              <a:ext cx="41411" cy="7445"/>
            </a:xfrm>
            <a:custGeom>
              <a:avLst/>
              <a:gdLst/>
              <a:ahLst/>
              <a:cxnLst/>
              <a:rect l="l" t="t" r="r" b="b"/>
              <a:pathLst>
                <a:path w="2236" h="402" extrusionOk="0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lnTo>
                    <a:pt x="2036" y="401"/>
                  </a:lnTo>
                  <a:cubicBezTo>
                    <a:pt x="2136" y="401"/>
                    <a:pt x="2236" y="301"/>
                    <a:pt x="2236" y="201"/>
                  </a:cubicBezTo>
                  <a:cubicBezTo>
                    <a:pt x="2236" y="68"/>
                    <a:pt x="213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4675752" y="2115018"/>
              <a:ext cx="23502" cy="24113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1302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4671436" y="2111017"/>
              <a:ext cx="32132" cy="31817"/>
            </a:xfrm>
            <a:custGeom>
              <a:avLst/>
              <a:gdLst/>
              <a:ahLst/>
              <a:cxnLst/>
              <a:rect l="l" t="t" r="r" b="b"/>
              <a:pathLst>
                <a:path w="1735" h="1718" extrusionOk="0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0"/>
                    <a:pt x="0" y="284"/>
                    <a:pt x="67" y="350"/>
                  </a:cubicBezTo>
                  <a:lnTo>
                    <a:pt x="1368" y="1651"/>
                  </a:lnTo>
                  <a:cubicBezTo>
                    <a:pt x="1401" y="1685"/>
                    <a:pt x="1468" y="1718"/>
                    <a:pt x="1501" y="1718"/>
                  </a:cubicBezTo>
                  <a:cubicBezTo>
                    <a:pt x="1568" y="1718"/>
                    <a:pt x="1601" y="1685"/>
                    <a:pt x="1668" y="1651"/>
                  </a:cubicBezTo>
                  <a:cubicBezTo>
                    <a:pt x="1735" y="1551"/>
                    <a:pt x="1735" y="1418"/>
                    <a:pt x="1668" y="1351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4614596" y="2053862"/>
              <a:ext cx="23483" cy="24113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30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4610263" y="2050010"/>
              <a:ext cx="32151" cy="31669"/>
            </a:xfrm>
            <a:custGeom>
              <a:avLst/>
              <a:gdLst/>
              <a:ahLst/>
              <a:cxnLst/>
              <a:rect l="l" t="t" r="r" b="b"/>
              <a:pathLst>
                <a:path w="1736" h="1710" extrusionOk="0">
                  <a:moveTo>
                    <a:pt x="234" y="0"/>
                  </a:moveTo>
                  <a:cubicBezTo>
                    <a:pt x="184" y="0"/>
                    <a:pt x="134" y="25"/>
                    <a:pt x="101" y="75"/>
                  </a:cubicBezTo>
                  <a:cubicBezTo>
                    <a:pt x="1" y="142"/>
                    <a:pt x="1" y="275"/>
                    <a:pt x="101" y="375"/>
                  </a:cubicBezTo>
                  <a:lnTo>
                    <a:pt x="1369" y="1643"/>
                  </a:lnTo>
                  <a:cubicBezTo>
                    <a:pt x="1402" y="1676"/>
                    <a:pt x="1469" y="1710"/>
                    <a:pt x="1502" y="1710"/>
                  </a:cubicBezTo>
                  <a:cubicBezTo>
                    <a:pt x="1569" y="1710"/>
                    <a:pt x="1635" y="1676"/>
                    <a:pt x="1669" y="1643"/>
                  </a:cubicBezTo>
                  <a:cubicBezTo>
                    <a:pt x="1735" y="1576"/>
                    <a:pt x="1735" y="1443"/>
                    <a:pt x="1669" y="1343"/>
                  </a:cubicBezTo>
                  <a:lnTo>
                    <a:pt x="368" y="75"/>
                  </a:lnTo>
                  <a:cubicBezTo>
                    <a:pt x="334" y="25"/>
                    <a:pt x="28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4675752" y="2053862"/>
              <a:ext cx="23502" cy="24113"/>
            </a:xfrm>
            <a:custGeom>
              <a:avLst/>
              <a:gdLst/>
              <a:ahLst/>
              <a:cxnLst/>
              <a:rect l="l" t="t" r="r" b="b"/>
              <a:pathLst>
                <a:path w="1269" h="1302" extrusionOk="0">
                  <a:moveTo>
                    <a:pt x="1268" y="0"/>
                  </a:moveTo>
                  <a:lnTo>
                    <a:pt x="1" y="13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4671436" y="2050010"/>
              <a:ext cx="32132" cy="31669"/>
            </a:xfrm>
            <a:custGeom>
              <a:avLst/>
              <a:gdLst/>
              <a:ahLst/>
              <a:cxnLst/>
              <a:rect l="l" t="t" r="r" b="b"/>
              <a:pathLst>
                <a:path w="1735" h="1710" extrusionOk="0">
                  <a:moveTo>
                    <a:pt x="1506" y="0"/>
                  </a:moveTo>
                  <a:cubicBezTo>
                    <a:pt x="1451" y="0"/>
                    <a:pt x="1401" y="25"/>
                    <a:pt x="1368" y="75"/>
                  </a:cubicBezTo>
                  <a:lnTo>
                    <a:pt x="67" y="1343"/>
                  </a:lnTo>
                  <a:cubicBezTo>
                    <a:pt x="0" y="1443"/>
                    <a:pt x="0" y="1576"/>
                    <a:pt x="67" y="1643"/>
                  </a:cubicBezTo>
                  <a:cubicBezTo>
                    <a:pt x="100" y="1676"/>
                    <a:pt x="167" y="1710"/>
                    <a:pt x="234" y="1710"/>
                  </a:cubicBezTo>
                  <a:cubicBezTo>
                    <a:pt x="267" y="1710"/>
                    <a:pt x="334" y="1676"/>
                    <a:pt x="367" y="1643"/>
                  </a:cubicBezTo>
                  <a:lnTo>
                    <a:pt x="1668" y="375"/>
                  </a:lnTo>
                  <a:cubicBezTo>
                    <a:pt x="1735" y="275"/>
                    <a:pt x="1735" y="142"/>
                    <a:pt x="1668" y="75"/>
                  </a:cubicBezTo>
                  <a:cubicBezTo>
                    <a:pt x="1618" y="25"/>
                    <a:pt x="1560" y="0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4614596" y="2115018"/>
              <a:ext cx="23483" cy="24113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1268" y="1"/>
                  </a:moveTo>
                  <a:lnTo>
                    <a:pt x="0" y="13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4610263" y="2111017"/>
              <a:ext cx="32151" cy="31817"/>
            </a:xfrm>
            <a:custGeom>
              <a:avLst/>
              <a:gdLst/>
              <a:ahLst/>
              <a:cxnLst/>
              <a:rect l="l" t="t" r="r" b="b"/>
              <a:pathLst>
                <a:path w="1736" h="1718" extrusionOk="0">
                  <a:moveTo>
                    <a:pt x="1519" y="0"/>
                  </a:moveTo>
                  <a:cubicBezTo>
                    <a:pt x="1469" y="0"/>
                    <a:pt x="1419" y="17"/>
                    <a:pt x="1369" y="50"/>
                  </a:cubicBezTo>
                  <a:lnTo>
                    <a:pt x="101" y="1351"/>
                  </a:lnTo>
                  <a:cubicBezTo>
                    <a:pt x="1" y="1451"/>
                    <a:pt x="1" y="1551"/>
                    <a:pt x="101" y="1651"/>
                  </a:cubicBezTo>
                  <a:cubicBezTo>
                    <a:pt x="134" y="1685"/>
                    <a:pt x="168" y="1718"/>
                    <a:pt x="234" y="1718"/>
                  </a:cubicBezTo>
                  <a:cubicBezTo>
                    <a:pt x="301" y="1718"/>
                    <a:pt x="334" y="1685"/>
                    <a:pt x="368" y="1651"/>
                  </a:cubicBezTo>
                  <a:lnTo>
                    <a:pt x="1669" y="350"/>
                  </a:lnTo>
                  <a:cubicBezTo>
                    <a:pt x="1735" y="284"/>
                    <a:pt x="1735" y="150"/>
                    <a:pt x="1669" y="50"/>
                  </a:cubicBezTo>
                  <a:cubicBezTo>
                    <a:pt x="1619" y="17"/>
                    <a:pt x="156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5151456" y="1689987"/>
              <a:ext cx="730855" cy="647441"/>
            </a:xfrm>
            <a:custGeom>
              <a:avLst/>
              <a:gdLst/>
              <a:ahLst/>
              <a:cxnLst/>
              <a:rect l="l" t="t" r="r" b="b"/>
              <a:pathLst>
                <a:path w="39463" h="34959" extrusionOk="0">
                  <a:moveTo>
                    <a:pt x="568" y="0"/>
                  </a:moveTo>
                  <a:cubicBezTo>
                    <a:pt x="268" y="0"/>
                    <a:pt x="1" y="234"/>
                    <a:pt x="1" y="567"/>
                  </a:cubicBezTo>
                  <a:lnTo>
                    <a:pt x="1" y="34391"/>
                  </a:lnTo>
                  <a:cubicBezTo>
                    <a:pt x="1" y="34692"/>
                    <a:pt x="234" y="34925"/>
                    <a:pt x="535" y="34925"/>
                  </a:cubicBezTo>
                  <a:lnTo>
                    <a:pt x="38895" y="34958"/>
                  </a:lnTo>
                  <a:cubicBezTo>
                    <a:pt x="39196" y="34958"/>
                    <a:pt x="39429" y="34692"/>
                    <a:pt x="39462" y="34391"/>
                  </a:cubicBezTo>
                  <a:lnTo>
                    <a:pt x="39462" y="567"/>
                  </a:lnTo>
                  <a:cubicBezTo>
                    <a:pt x="39462" y="267"/>
                    <a:pt x="39229" y="33"/>
                    <a:pt x="38929" y="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5132305" y="1672688"/>
              <a:ext cx="731466" cy="646830"/>
            </a:xfrm>
            <a:custGeom>
              <a:avLst/>
              <a:gdLst/>
              <a:ahLst/>
              <a:cxnLst/>
              <a:rect l="l" t="t" r="r" b="b"/>
              <a:pathLst>
                <a:path w="39496" h="34926" extrusionOk="0">
                  <a:moveTo>
                    <a:pt x="568" y="0"/>
                  </a:moveTo>
                  <a:cubicBezTo>
                    <a:pt x="268" y="0"/>
                    <a:pt x="34" y="234"/>
                    <a:pt x="34" y="534"/>
                  </a:cubicBezTo>
                  <a:lnTo>
                    <a:pt x="1" y="34358"/>
                  </a:lnTo>
                  <a:cubicBezTo>
                    <a:pt x="1" y="34692"/>
                    <a:pt x="268" y="34925"/>
                    <a:pt x="568" y="34925"/>
                  </a:cubicBezTo>
                  <a:lnTo>
                    <a:pt x="38929" y="34925"/>
                  </a:lnTo>
                  <a:cubicBezTo>
                    <a:pt x="39229" y="34925"/>
                    <a:pt x="39462" y="34692"/>
                    <a:pt x="39462" y="34391"/>
                  </a:cubicBezTo>
                  <a:lnTo>
                    <a:pt x="39496" y="567"/>
                  </a:lnTo>
                  <a:cubicBezTo>
                    <a:pt x="39496" y="267"/>
                    <a:pt x="39229" y="0"/>
                    <a:pt x="38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5128601" y="1668966"/>
              <a:ext cx="738874" cy="654867"/>
            </a:xfrm>
            <a:custGeom>
              <a:avLst/>
              <a:gdLst/>
              <a:ahLst/>
              <a:cxnLst/>
              <a:rect l="l" t="t" r="r" b="b"/>
              <a:pathLst>
                <a:path w="39896" h="35360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329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429" y="34759"/>
                    <a:pt x="39362" y="34826"/>
                  </a:cubicBezTo>
                  <a:cubicBezTo>
                    <a:pt x="39295" y="34893"/>
                    <a:pt x="39195" y="34926"/>
                    <a:pt x="39129" y="34926"/>
                  </a:cubicBezTo>
                  <a:lnTo>
                    <a:pt x="768" y="34926"/>
                  </a:lnTo>
                  <a:cubicBezTo>
                    <a:pt x="668" y="34926"/>
                    <a:pt x="568" y="34893"/>
                    <a:pt x="501" y="34826"/>
                  </a:cubicBezTo>
                  <a:cubicBezTo>
                    <a:pt x="468" y="34759"/>
                    <a:pt x="401" y="34659"/>
                    <a:pt x="401" y="34592"/>
                  </a:cubicBezTo>
                  <a:lnTo>
                    <a:pt x="434" y="735"/>
                  </a:lnTo>
                  <a:cubicBezTo>
                    <a:pt x="434" y="668"/>
                    <a:pt x="468" y="568"/>
                    <a:pt x="534" y="501"/>
                  </a:cubicBezTo>
                  <a:cubicBezTo>
                    <a:pt x="601" y="435"/>
                    <a:pt x="7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568" y="1"/>
                    <a:pt x="401" y="68"/>
                    <a:pt x="234" y="201"/>
                  </a:cubicBezTo>
                  <a:cubicBezTo>
                    <a:pt x="101" y="368"/>
                    <a:pt x="34" y="535"/>
                    <a:pt x="34" y="735"/>
                  </a:cubicBezTo>
                  <a:lnTo>
                    <a:pt x="1" y="34592"/>
                  </a:lnTo>
                  <a:cubicBezTo>
                    <a:pt x="1" y="34793"/>
                    <a:pt x="101" y="34959"/>
                    <a:pt x="234" y="35126"/>
                  </a:cubicBezTo>
                  <a:cubicBezTo>
                    <a:pt x="368" y="35260"/>
                    <a:pt x="568" y="35326"/>
                    <a:pt x="768" y="35326"/>
                  </a:cubicBezTo>
                  <a:lnTo>
                    <a:pt x="39129" y="35360"/>
                  </a:lnTo>
                  <a:cubicBezTo>
                    <a:pt x="39329" y="35360"/>
                    <a:pt x="39496" y="35260"/>
                    <a:pt x="39662" y="35126"/>
                  </a:cubicBezTo>
                  <a:cubicBezTo>
                    <a:pt x="39796" y="34993"/>
                    <a:pt x="39862" y="34793"/>
                    <a:pt x="39862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5132935" y="1672688"/>
              <a:ext cx="730836" cy="64264"/>
            </a:xfrm>
            <a:custGeom>
              <a:avLst/>
              <a:gdLst/>
              <a:ahLst/>
              <a:cxnLst/>
              <a:rect l="l" t="t" r="r" b="b"/>
              <a:pathLst>
                <a:path w="39462" h="3470" extrusionOk="0">
                  <a:moveTo>
                    <a:pt x="39428" y="3469"/>
                  </a:moveTo>
                  <a:lnTo>
                    <a:pt x="0" y="3436"/>
                  </a:lnTo>
                  <a:lnTo>
                    <a:pt x="0" y="534"/>
                  </a:lnTo>
                  <a:cubicBezTo>
                    <a:pt x="0" y="234"/>
                    <a:pt x="234" y="0"/>
                    <a:pt x="534" y="0"/>
                  </a:cubicBezTo>
                  <a:lnTo>
                    <a:pt x="38895" y="0"/>
                  </a:lnTo>
                  <a:cubicBezTo>
                    <a:pt x="39195" y="0"/>
                    <a:pt x="39462" y="267"/>
                    <a:pt x="39462" y="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5128601" y="1668966"/>
              <a:ext cx="738874" cy="71691"/>
            </a:xfrm>
            <a:custGeom>
              <a:avLst/>
              <a:gdLst/>
              <a:ahLst/>
              <a:cxnLst/>
              <a:rect l="l" t="t" r="r" b="b"/>
              <a:pathLst>
                <a:path w="39896" h="3871" extrusionOk="0">
                  <a:moveTo>
                    <a:pt x="768" y="401"/>
                  </a:moveTo>
                  <a:lnTo>
                    <a:pt x="39129" y="435"/>
                  </a:lnTo>
                  <a:cubicBezTo>
                    <a:pt x="39229" y="435"/>
                    <a:pt x="39295" y="468"/>
                    <a:pt x="39362" y="535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7"/>
                  </a:lnTo>
                  <a:lnTo>
                    <a:pt x="434" y="735"/>
                  </a:lnTo>
                  <a:cubicBezTo>
                    <a:pt x="434" y="568"/>
                    <a:pt x="601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34" y="335"/>
                    <a:pt x="34" y="735"/>
                  </a:cubicBezTo>
                  <a:lnTo>
                    <a:pt x="1" y="3637"/>
                  </a:lnTo>
                  <a:cubicBezTo>
                    <a:pt x="1" y="3704"/>
                    <a:pt x="34" y="3737"/>
                    <a:pt x="67" y="3804"/>
                  </a:cubicBezTo>
                  <a:cubicBezTo>
                    <a:pt x="101" y="3837"/>
                    <a:pt x="167" y="3837"/>
                    <a:pt x="234" y="3837"/>
                  </a:cubicBezTo>
                  <a:lnTo>
                    <a:pt x="39662" y="3870"/>
                  </a:lnTo>
                  <a:cubicBezTo>
                    <a:pt x="39796" y="3870"/>
                    <a:pt x="39896" y="3770"/>
                    <a:pt x="39896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2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5339885" y="2386235"/>
              <a:ext cx="236019" cy="19"/>
            </a:xfrm>
            <a:custGeom>
              <a:avLst/>
              <a:gdLst/>
              <a:ahLst/>
              <a:cxnLst/>
              <a:rect l="l" t="t" r="r" b="b"/>
              <a:pathLst>
                <a:path w="12744" h="1" extrusionOk="0">
                  <a:moveTo>
                    <a:pt x="1" y="1"/>
                  </a:moveTo>
                  <a:lnTo>
                    <a:pt x="1274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5336181" y="2381919"/>
              <a:ext cx="243427" cy="8038"/>
            </a:xfrm>
            <a:custGeom>
              <a:avLst/>
              <a:gdLst/>
              <a:ahLst/>
              <a:cxnLst/>
              <a:rect l="l" t="t" r="r" b="b"/>
              <a:pathLst>
                <a:path w="13144" h="434" extrusionOk="0"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12943" y="434"/>
                  </a:lnTo>
                  <a:cubicBezTo>
                    <a:pt x="13043" y="434"/>
                    <a:pt x="13143" y="334"/>
                    <a:pt x="13143" y="234"/>
                  </a:cubicBezTo>
                  <a:cubicBezTo>
                    <a:pt x="13143" y="100"/>
                    <a:pt x="13043" y="0"/>
                    <a:pt x="1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5380668" y="2424535"/>
              <a:ext cx="155086" cy="8056"/>
            </a:xfrm>
            <a:custGeom>
              <a:avLst/>
              <a:gdLst/>
              <a:ahLst/>
              <a:cxnLst/>
              <a:rect l="l" t="t" r="r" b="b"/>
              <a:pathLst>
                <a:path w="8374" h="435" extrusionOk="0">
                  <a:moveTo>
                    <a:pt x="200" y="1"/>
                  </a:moveTo>
                  <a:cubicBezTo>
                    <a:pt x="67" y="1"/>
                    <a:pt x="0" y="101"/>
                    <a:pt x="0" y="234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8140" y="434"/>
                  </a:lnTo>
                  <a:cubicBezTo>
                    <a:pt x="8273" y="434"/>
                    <a:pt x="8373" y="334"/>
                    <a:pt x="8373" y="234"/>
                  </a:cubicBezTo>
                  <a:cubicBezTo>
                    <a:pt x="8373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5279341" y="1806130"/>
              <a:ext cx="416404" cy="416385"/>
            </a:xfrm>
            <a:custGeom>
              <a:avLst/>
              <a:gdLst/>
              <a:ahLst/>
              <a:cxnLst/>
              <a:rect l="l" t="t" r="r" b="b"/>
              <a:pathLst>
                <a:path w="22484" h="22483" extrusionOk="0">
                  <a:moveTo>
                    <a:pt x="22484" y="11242"/>
                  </a:moveTo>
                  <a:cubicBezTo>
                    <a:pt x="22484" y="17446"/>
                    <a:pt x="17447" y="22483"/>
                    <a:pt x="11242" y="22483"/>
                  </a:cubicBezTo>
                  <a:cubicBezTo>
                    <a:pt x="5038" y="22483"/>
                    <a:pt x="1" y="17446"/>
                    <a:pt x="1" y="11242"/>
                  </a:cubicBezTo>
                  <a:cubicBezTo>
                    <a:pt x="1" y="5037"/>
                    <a:pt x="5038" y="0"/>
                    <a:pt x="11242" y="0"/>
                  </a:cubicBezTo>
                  <a:cubicBezTo>
                    <a:pt x="17447" y="0"/>
                    <a:pt x="22484" y="5037"/>
                    <a:pt x="22484" y="11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5245374" y="1802277"/>
              <a:ext cx="484354" cy="424571"/>
            </a:xfrm>
            <a:custGeom>
              <a:avLst/>
              <a:gdLst/>
              <a:ahLst/>
              <a:cxnLst/>
              <a:rect l="l" t="t" r="r" b="b"/>
              <a:pathLst>
                <a:path w="26153" h="22925" extrusionOk="0">
                  <a:moveTo>
                    <a:pt x="13077" y="428"/>
                  </a:moveTo>
                  <a:cubicBezTo>
                    <a:pt x="14998" y="428"/>
                    <a:pt x="16943" y="928"/>
                    <a:pt x="18714" y="1976"/>
                  </a:cubicBezTo>
                  <a:cubicBezTo>
                    <a:pt x="23951" y="5078"/>
                    <a:pt x="25685" y="11850"/>
                    <a:pt x="22583" y="17087"/>
                  </a:cubicBezTo>
                  <a:cubicBezTo>
                    <a:pt x="20502" y="20563"/>
                    <a:pt x="16819" y="22496"/>
                    <a:pt x="13046" y="22496"/>
                  </a:cubicBezTo>
                  <a:cubicBezTo>
                    <a:pt x="11135" y="22496"/>
                    <a:pt x="9200" y="22000"/>
                    <a:pt x="7439" y="20956"/>
                  </a:cubicBezTo>
                  <a:cubicBezTo>
                    <a:pt x="2202" y="17854"/>
                    <a:pt x="467" y="11049"/>
                    <a:pt x="3569" y="5812"/>
                  </a:cubicBezTo>
                  <a:cubicBezTo>
                    <a:pt x="5645" y="2345"/>
                    <a:pt x="9314" y="428"/>
                    <a:pt x="13077" y="428"/>
                  </a:cubicBezTo>
                  <a:close/>
                  <a:moveTo>
                    <a:pt x="13079" y="1"/>
                  </a:moveTo>
                  <a:cubicBezTo>
                    <a:pt x="9168" y="1"/>
                    <a:pt x="5359" y="2007"/>
                    <a:pt x="3236" y="5612"/>
                  </a:cubicBezTo>
                  <a:cubicBezTo>
                    <a:pt x="0" y="11049"/>
                    <a:pt x="1801" y="18088"/>
                    <a:pt x="7239" y="21323"/>
                  </a:cubicBezTo>
                  <a:cubicBezTo>
                    <a:pt x="9073" y="22391"/>
                    <a:pt x="11075" y="22925"/>
                    <a:pt x="13043" y="22925"/>
                  </a:cubicBezTo>
                  <a:cubicBezTo>
                    <a:pt x="16979" y="22925"/>
                    <a:pt x="20782" y="20923"/>
                    <a:pt x="22917" y="17320"/>
                  </a:cubicBezTo>
                  <a:cubicBezTo>
                    <a:pt x="26152" y="11883"/>
                    <a:pt x="24351" y="4845"/>
                    <a:pt x="18914" y="1609"/>
                  </a:cubicBezTo>
                  <a:cubicBezTo>
                    <a:pt x="17081" y="519"/>
                    <a:pt x="15067" y="1"/>
                    <a:pt x="1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5328773" y="1869767"/>
              <a:ext cx="317544" cy="289282"/>
            </a:xfrm>
            <a:custGeom>
              <a:avLst/>
              <a:gdLst/>
              <a:ahLst/>
              <a:cxnLst/>
              <a:rect l="l" t="t" r="r" b="b"/>
              <a:pathLst>
                <a:path w="17146" h="15620" extrusionOk="0">
                  <a:moveTo>
                    <a:pt x="8569" y="0"/>
                  </a:moveTo>
                  <a:cubicBezTo>
                    <a:pt x="6572" y="0"/>
                    <a:pt x="4570" y="767"/>
                    <a:pt x="3036" y="2302"/>
                  </a:cubicBezTo>
                  <a:cubicBezTo>
                    <a:pt x="0" y="5337"/>
                    <a:pt x="0" y="10274"/>
                    <a:pt x="3036" y="13343"/>
                  </a:cubicBezTo>
                  <a:cubicBezTo>
                    <a:pt x="4570" y="14861"/>
                    <a:pt x="6572" y="15620"/>
                    <a:pt x="8569" y="15620"/>
                  </a:cubicBezTo>
                  <a:cubicBezTo>
                    <a:pt x="10566" y="15620"/>
                    <a:pt x="12559" y="14861"/>
                    <a:pt x="14077" y="13343"/>
                  </a:cubicBezTo>
                  <a:cubicBezTo>
                    <a:pt x="17146" y="10274"/>
                    <a:pt x="17146" y="5337"/>
                    <a:pt x="14077" y="2302"/>
                  </a:cubicBezTo>
                  <a:cubicBezTo>
                    <a:pt x="12559" y="767"/>
                    <a:pt x="10566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5339274" y="1866044"/>
              <a:ext cx="296542" cy="296561"/>
            </a:xfrm>
            <a:custGeom>
              <a:avLst/>
              <a:gdLst/>
              <a:ahLst/>
              <a:cxnLst/>
              <a:rect l="l" t="t" r="r" b="b"/>
              <a:pathLst>
                <a:path w="16012" h="16013" extrusionOk="0">
                  <a:moveTo>
                    <a:pt x="8006" y="401"/>
                  </a:moveTo>
                  <a:cubicBezTo>
                    <a:pt x="12209" y="401"/>
                    <a:pt x="15612" y="3837"/>
                    <a:pt x="15612" y="8007"/>
                  </a:cubicBezTo>
                  <a:cubicBezTo>
                    <a:pt x="15612" y="12210"/>
                    <a:pt x="12209" y="15612"/>
                    <a:pt x="8006" y="15612"/>
                  </a:cubicBezTo>
                  <a:cubicBezTo>
                    <a:pt x="3803" y="15612"/>
                    <a:pt x="401" y="12210"/>
                    <a:pt x="401" y="8007"/>
                  </a:cubicBezTo>
                  <a:cubicBezTo>
                    <a:pt x="401" y="3837"/>
                    <a:pt x="3803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570" y="1"/>
                    <a:pt x="0" y="3603"/>
                    <a:pt x="0" y="8007"/>
                  </a:cubicBezTo>
                  <a:cubicBezTo>
                    <a:pt x="0" y="12443"/>
                    <a:pt x="3570" y="16012"/>
                    <a:pt x="8006" y="16012"/>
                  </a:cubicBezTo>
                  <a:cubicBezTo>
                    <a:pt x="12409" y="16012"/>
                    <a:pt x="16012" y="12443"/>
                    <a:pt x="16012" y="8007"/>
                  </a:cubicBezTo>
                  <a:cubicBezTo>
                    <a:pt x="16012" y="3603"/>
                    <a:pt x="12409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5387465" y="1914235"/>
              <a:ext cx="200183" cy="200794"/>
            </a:xfrm>
            <a:custGeom>
              <a:avLst/>
              <a:gdLst/>
              <a:ahLst/>
              <a:cxnLst/>
              <a:rect l="l" t="t" r="r" b="b"/>
              <a:pathLst>
                <a:path w="10809" h="10842" extrusionOk="0">
                  <a:moveTo>
                    <a:pt x="1335" y="3003"/>
                  </a:moveTo>
                  <a:cubicBezTo>
                    <a:pt x="0" y="5238"/>
                    <a:pt x="734" y="8140"/>
                    <a:pt x="2969" y="9474"/>
                  </a:cubicBezTo>
                  <a:cubicBezTo>
                    <a:pt x="5237" y="10842"/>
                    <a:pt x="8139" y="10075"/>
                    <a:pt x="9474" y="7840"/>
                  </a:cubicBezTo>
                  <a:cubicBezTo>
                    <a:pt x="10808" y="5571"/>
                    <a:pt x="10074" y="2669"/>
                    <a:pt x="7839" y="1335"/>
                  </a:cubicBezTo>
                  <a:cubicBezTo>
                    <a:pt x="5571" y="1"/>
                    <a:pt x="2669" y="735"/>
                    <a:pt x="1335" y="3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5383131" y="1923051"/>
              <a:ext cx="208832" cy="183329"/>
            </a:xfrm>
            <a:custGeom>
              <a:avLst/>
              <a:gdLst/>
              <a:ahLst/>
              <a:cxnLst/>
              <a:rect l="l" t="t" r="r" b="b"/>
              <a:pathLst>
                <a:path w="11276" h="9899" extrusionOk="0">
                  <a:moveTo>
                    <a:pt x="5638" y="392"/>
                  </a:moveTo>
                  <a:cubicBezTo>
                    <a:pt x="6439" y="392"/>
                    <a:pt x="7239" y="626"/>
                    <a:pt x="7940" y="1026"/>
                  </a:cubicBezTo>
                  <a:cubicBezTo>
                    <a:pt x="9007" y="1660"/>
                    <a:pt x="9741" y="2660"/>
                    <a:pt x="10041" y="3828"/>
                  </a:cubicBezTo>
                  <a:cubicBezTo>
                    <a:pt x="10342" y="4995"/>
                    <a:pt x="10141" y="6230"/>
                    <a:pt x="9541" y="7264"/>
                  </a:cubicBezTo>
                  <a:cubicBezTo>
                    <a:pt x="8701" y="8678"/>
                    <a:pt x="7187" y="9478"/>
                    <a:pt x="5641" y="9478"/>
                  </a:cubicBezTo>
                  <a:cubicBezTo>
                    <a:pt x="4853" y="9478"/>
                    <a:pt x="4057" y="9270"/>
                    <a:pt x="3337" y="8831"/>
                  </a:cubicBezTo>
                  <a:cubicBezTo>
                    <a:pt x="2269" y="8231"/>
                    <a:pt x="1535" y="7230"/>
                    <a:pt x="1235" y="6063"/>
                  </a:cubicBezTo>
                  <a:cubicBezTo>
                    <a:pt x="935" y="4895"/>
                    <a:pt x="1135" y="3661"/>
                    <a:pt x="1735" y="2627"/>
                  </a:cubicBezTo>
                  <a:cubicBezTo>
                    <a:pt x="2369" y="1593"/>
                    <a:pt x="3337" y="859"/>
                    <a:pt x="4504" y="559"/>
                  </a:cubicBezTo>
                  <a:cubicBezTo>
                    <a:pt x="4904" y="459"/>
                    <a:pt x="5271" y="392"/>
                    <a:pt x="5638" y="392"/>
                  </a:cubicBezTo>
                  <a:close/>
                  <a:moveTo>
                    <a:pt x="5651" y="0"/>
                  </a:moveTo>
                  <a:cubicBezTo>
                    <a:pt x="5237" y="0"/>
                    <a:pt x="4819" y="52"/>
                    <a:pt x="4404" y="159"/>
                  </a:cubicBezTo>
                  <a:cubicBezTo>
                    <a:pt x="3136" y="459"/>
                    <a:pt x="2069" y="1259"/>
                    <a:pt x="1368" y="2427"/>
                  </a:cubicBezTo>
                  <a:cubicBezTo>
                    <a:pt x="1" y="4762"/>
                    <a:pt x="768" y="7797"/>
                    <a:pt x="3103" y="9198"/>
                  </a:cubicBezTo>
                  <a:cubicBezTo>
                    <a:pt x="3870" y="9665"/>
                    <a:pt x="4738" y="9899"/>
                    <a:pt x="5638" y="9899"/>
                  </a:cubicBezTo>
                  <a:cubicBezTo>
                    <a:pt x="6038" y="9899"/>
                    <a:pt x="6439" y="9832"/>
                    <a:pt x="6872" y="9732"/>
                  </a:cubicBezTo>
                  <a:cubicBezTo>
                    <a:pt x="8140" y="9398"/>
                    <a:pt x="9207" y="8598"/>
                    <a:pt x="9908" y="7464"/>
                  </a:cubicBezTo>
                  <a:cubicBezTo>
                    <a:pt x="11276" y="5129"/>
                    <a:pt x="10508" y="2093"/>
                    <a:pt x="8173" y="692"/>
                  </a:cubicBezTo>
                  <a:cubicBezTo>
                    <a:pt x="7401" y="238"/>
                    <a:pt x="6535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5436878" y="1963667"/>
              <a:ext cx="101341" cy="101323"/>
            </a:xfrm>
            <a:custGeom>
              <a:avLst/>
              <a:gdLst/>
              <a:ahLst/>
              <a:cxnLst/>
              <a:rect l="l" t="t" r="r" b="b"/>
              <a:pathLst>
                <a:path w="5472" h="5471" extrusionOk="0">
                  <a:moveTo>
                    <a:pt x="2736" y="1401"/>
                  </a:moveTo>
                  <a:cubicBezTo>
                    <a:pt x="3470" y="1401"/>
                    <a:pt x="4070" y="2002"/>
                    <a:pt x="4070" y="2736"/>
                  </a:cubicBezTo>
                  <a:cubicBezTo>
                    <a:pt x="4070" y="3469"/>
                    <a:pt x="3470" y="4070"/>
                    <a:pt x="2736" y="4070"/>
                  </a:cubicBezTo>
                  <a:cubicBezTo>
                    <a:pt x="2002" y="4070"/>
                    <a:pt x="1402" y="3469"/>
                    <a:pt x="1402" y="2736"/>
                  </a:cubicBezTo>
                  <a:cubicBezTo>
                    <a:pt x="1402" y="2002"/>
                    <a:pt x="2002" y="1401"/>
                    <a:pt x="2736" y="1401"/>
                  </a:cubicBezTo>
                  <a:close/>
                  <a:moveTo>
                    <a:pt x="2736" y="0"/>
                  </a:moveTo>
                  <a:cubicBezTo>
                    <a:pt x="1235" y="0"/>
                    <a:pt x="1" y="1235"/>
                    <a:pt x="1" y="2736"/>
                  </a:cubicBezTo>
                  <a:cubicBezTo>
                    <a:pt x="1" y="4237"/>
                    <a:pt x="1235" y="5471"/>
                    <a:pt x="2736" y="5471"/>
                  </a:cubicBezTo>
                  <a:cubicBezTo>
                    <a:pt x="4237" y="5471"/>
                    <a:pt x="5471" y="4270"/>
                    <a:pt x="5471" y="2736"/>
                  </a:cubicBezTo>
                  <a:cubicBezTo>
                    <a:pt x="5471" y="1235"/>
                    <a:pt x="4237" y="0"/>
                    <a:pt x="2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5433174" y="1959963"/>
              <a:ext cx="108749" cy="109361"/>
            </a:xfrm>
            <a:custGeom>
              <a:avLst/>
              <a:gdLst/>
              <a:ahLst/>
              <a:cxnLst/>
              <a:rect l="l" t="t" r="r" b="b"/>
              <a:pathLst>
                <a:path w="5872" h="5905" extrusionOk="0">
                  <a:moveTo>
                    <a:pt x="2936" y="1801"/>
                  </a:moveTo>
                  <a:cubicBezTo>
                    <a:pt x="3570" y="1801"/>
                    <a:pt x="4070" y="2302"/>
                    <a:pt x="4070" y="2936"/>
                  </a:cubicBezTo>
                  <a:cubicBezTo>
                    <a:pt x="4070" y="3569"/>
                    <a:pt x="3570" y="4070"/>
                    <a:pt x="2936" y="4070"/>
                  </a:cubicBezTo>
                  <a:cubicBezTo>
                    <a:pt x="2302" y="4070"/>
                    <a:pt x="1802" y="3569"/>
                    <a:pt x="1802" y="2936"/>
                  </a:cubicBezTo>
                  <a:cubicBezTo>
                    <a:pt x="1802" y="2335"/>
                    <a:pt x="2302" y="1801"/>
                    <a:pt x="2936" y="1801"/>
                  </a:cubicBezTo>
                  <a:close/>
                  <a:moveTo>
                    <a:pt x="2936" y="1401"/>
                  </a:moveTo>
                  <a:cubicBezTo>
                    <a:pt x="2069" y="1401"/>
                    <a:pt x="1402" y="2102"/>
                    <a:pt x="1402" y="2936"/>
                  </a:cubicBezTo>
                  <a:cubicBezTo>
                    <a:pt x="1402" y="3803"/>
                    <a:pt x="2069" y="4503"/>
                    <a:pt x="2936" y="4503"/>
                  </a:cubicBezTo>
                  <a:cubicBezTo>
                    <a:pt x="3803" y="4503"/>
                    <a:pt x="4471" y="3803"/>
                    <a:pt x="4471" y="2936"/>
                  </a:cubicBezTo>
                  <a:cubicBezTo>
                    <a:pt x="4471" y="2102"/>
                    <a:pt x="3803" y="1401"/>
                    <a:pt x="2936" y="1401"/>
                  </a:cubicBezTo>
                  <a:close/>
                  <a:moveTo>
                    <a:pt x="2936" y="400"/>
                  </a:moveTo>
                  <a:cubicBezTo>
                    <a:pt x="4337" y="400"/>
                    <a:pt x="5471" y="1568"/>
                    <a:pt x="5471" y="2936"/>
                  </a:cubicBezTo>
                  <a:cubicBezTo>
                    <a:pt x="5471" y="4337"/>
                    <a:pt x="4337" y="5471"/>
                    <a:pt x="2936" y="5471"/>
                  </a:cubicBezTo>
                  <a:cubicBezTo>
                    <a:pt x="1535" y="5471"/>
                    <a:pt x="401" y="4337"/>
                    <a:pt x="401" y="2936"/>
                  </a:cubicBezTo>
                  <a:cubicBezTo>
                    <a:pt x="401" y="1535"/>
                    <a:pt x="1535" y="400"/>
                    <a:pt x="2936" y="400"/>
                  </a:cubicBezTo>
                  <a:close/>
                  <a:moveTo>
                    <a:pt x="2936" y="0"/>
                  </a:moveTo>
                  <a:cubicBezTo>
                    <a:pt x="1302" y="0"/>
                    <a:pt x="1" y="1334"/>
                    <a:pt x="1" y="2936"/>
                  </a:cubicBezTo>
                  <a:cubicBezTo>
                    <a:pt x="1" y="4570"/>
                    <a:pt x="1302" y="5904"/>
                    <a:pt x="2936" y="5904"/>
                  </a:cubicBezTo>
                  <a:cubicBezTo>
                    <a:pt x="4571" y="5904"/>
                    <a:pt x="5872" y="4570"/>
                    <a:pt x="5872" y="2936"/>
                  </a:cubicBezTo>
                  <a:cubicBezTo>
                    <a:pt x="5872" y="1334"/>
                    <a:pt x="4571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5342367" y="1850098"/>
              <a:ext cx="148271" cy="169791"/>
            </a:xfrm>
            <a:custGeom>
              <a:avLst/>
              <a:gdLst/>
              <a:ahLst/>
              <a:cxnLst/>
              <a:rect l="l" t="t" r="r" b="b"/>
              <a:pathLst>
                <a:path w="8006" h="9168" extrusionOk="0">
                  <a:moveTo>
                    <a:pt x="287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0" y="161"/>
                    <a:pt x="0" y="362"/>
                    <a:pt x="100" y="462"/>
                  </a:cubicBezTo>
                  <a:lnTo>
                    <a:pt x="7506" y="9068"/>
                  </a:lnTo>
                  <a:cubicBezTo>
                    <a:pt x="7572" y="9134"/>
                    <a:pt x="7639" y="9168"/>
                    <a:pt x="7706" y="9168"/>
                  </a:cubicBezTo>
                  <a:cubicBezTo>
                    <a:pt x="7772" y="9168"/>
                    <a:pt x="7839" y="9134"/>
                    <a:pt x="7906" y="9101"/>
                  </a:cubicBezTo>
                  <a:cubicBezTo>
                    <a:pt x="8006" y="9001"/>
                    <a:pt x="8006" y="8834"/>
                    <a:pt x="7906" y="8701"/>
                  </a:cubicBezTo>
                  <a:lnTo>
                    <a:pt x="534" y="95"/>
                  </a:lnTo>
                  <a:cubicBezTo>
                    <a:pt x="456" y="37"/>
                    <a:pt x="368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5302825" y="1811556"/>
              <a:ext cx="56856" cy="55301"/>
            </a:xfrm>
            <a:custGeom>
              <a:avLst/>
              <a:gdLst/>
              <a:ahLst/>
              <a:cxnLst/>
              <a:rect l="l" t="t" r="r" b="b"/>
              <a:pathLst>
                <a:path w="3070" h="2986" extrusionOk="0">
                  <a:moveTo>
                    <a:pt x="2256" y="1"/>
                  </a:moveTo>
                  <a:cubicBezTo>
                    <a:pt x="2238" y="1"/>
                    <a:pt x="2219" y="3"/>
                    <a:pt x="2202" y="7"/>
                  </a:cubicBezTo>
                  <a:cubicBezTo>
                    <a:pt x="2035" y="41"/>
                    <a:pt x="1968" y="174"/>
                    <a:pt x="1968" y="341"/>
                  </a:cubicBezTo>
                  <a:lnTo>
                    <a:pt x="2335" y="2009"/>
                  </a:lnTo>
                  <a:cubicBezTo>
                    <a:pt x="2335" y="2063"/>
                    <a:pt x="2291" y="2118"/>
                    <a:pt x="2238" y="2118"/>
                  </a:cubicBezTo>
                  <a:cubicBezTo>
                    <a:pt x="2226" y="2118"/>
                    <a:pt x="2214" y="2115"/>
                    <a:pt x="2202" y="2109"/>
                  </a:cubicBezTo>
                  <a:lnTo>
                    <a:pt x="434" y="1442"/>
                  </a:lnTo>
                  <a:cubicBezTo>
                    <a:pt x="405" y="1436"/>
                    <a:pt x="377" y="1433"/>
                    <a:pt x="349" y="1433"/>
                  </a:cubicBezTo>
                  <a:cubicBezTo>
                    <a:pt x="214" y="1433"/>
                    <a:pt x="95" y="1498"/>
                    <a:pt x="67" y="1609"/>
                  </a:cubicBezTo>
                  <a:cubicBezTo>
                    <a:pt x="0" y="1775"/>
                    <a:pt x="100" y="1909"/>
                    <a:pt x="234" y="1976"/>
                  </a:cubicBezTo>
                  <a:lnTo>
                    <a:pt x="2936" y="2976"/>
                  </a:lnTo>
                  <a:cubicBezTo>
                    <a:pt x="2948" y="2982"/>
                    <a:pt x="2960" y="2985"/>
                    <a:pt x="2972" y="2985"/>
                  </a:cubicBezTo>
                  <a:cubicBezTo>
                    <a:pt x="3025" y="2985"/>
                    <a:pt x="3069" y="2931"/>
                    <a:pt x="3069" y="2876"/>
                  </a:cubicBezTo>
                  <a:lnTo>
                    <a:pt x="2535" y="208"/>
                  </a:lnTo>
                  <a:cubicBezTo>
                    <a:pt x="2507" y="92"/>
                    <a:pt x="2377" y="1"/>
                    <a:pt x="2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5300343" y="1808352"/>
              <a:ext cx="62412" cy="61431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3" y="314"/>
                    <a:pt x="2436" y="314"/>
                    <a:pt x="2436" y="347"/>
                  </a:cubicBezTo>
                  <a:cubicBezTo>
                    <a:pt x="2469" y="381"/>
                    <a:pt x="2503" y="381"/>
                    <a:pt x="2503" y="414"/>
                  </a:cubicBezTo>
                  <a:lnTo>
                    <a:pt x="3003" y="2949"/>
                  </a:lnTo>
                  <a:lnTo>
                    <a:pt x="401" y="2015"/>
                  </a:lnTo>
                  <a:cubicBezTo>
                    <a:pt x="368" y="1982"/>
                    <a:pt x="368" y="1982"/>
                    <a:pt x="334" y="1948"/>
                  </a:cubicBezTo>
                  <a:cubicBezTo>
                    <a:pt x="334" y="1915"/>
                    <a:pt x="334" y="1882"/>
                    <a:pt x="334" y="1848"/>
                  </a:cubicBezTo>
                  <a:cubicBezTo>
                    <a:pt x="368" y="1815"/>
                    <a:pt x="368" y="1782"/>
                    <a:pt x="401" y="1782"/>
                  </a:cubicBezTo>
                  <a:lnTo>
                    <a:pt x="501" y="1782"/>
                  </a:lnTo>
                  <a:lnTo>
                    <a:pt x="2269" y="2449"/>
                  </a:lnTo>
                  <a:cubicBezTo>
                    <a:pt x="2296" y="2458"/>
                    <a:pt x="2323" y="2462"/>
                    <a:pt x="2349" y="2462"/>
                  </a:cubicBezTo>
                  <a:cubicBezTo>
                    <a:pt x="2421" y="2462"/>
                    <a:pt x="2487" y="2431"/>
                    <a:pt x="2536" y="2382"/>
                  </a:cubicBezTo>
                  <a:cubicBezTo>
                    <a:pt x="2603" y="2349"/>
                    <a:pt x="2636" y="2249"/>
                    <a:pt x="2603" y="2149"/>
                  </a:cubicBezTo>
                  <a:lnTo>
                    <a:pt x="2269" y="481"/>
                  </a:lnTo>
                  <a:cubicBezTo>
                    <a:pt x="2269" y="414"/>
                    <a:pt x="2303" y="347"/>
                    <a:pt x="2369" y="314"/>
                  </a:cubicBezTo>
                  <a:close/>
                  <a:moveTo>
                    <a:pt x="2389" y="1"/>
                  </a:moveTo>
                  <a:cubicBezTo>
                    <a:pt x="2359" y="1"/>
                    <a:pt x="2329" y="5"/>
                    <a:pt x="2303" y="14"/>
                  </a:cubicBezTo>
                  <a:cubicBezTo>
                    <a:pt x="2069" y="80"/>
                    <a:pt x="1902" y="281"/>
                    <a:pt x="1969" y="514"/>
                  </a:cubicBezTo>
                  <a:lnTo>
                    <a:pt x="2269" y="2115"/>
                  </a:lnTo>
                  <a:lnTo>
                    <a:pt x="601" y="1481"/>
                  </a:lnTo>
                  <a:cubicBezTo>
                    <a:pt x="551" y="1465"/>
                    <a:pt x="501" y="1456"/>
                    <a:pt x="447" y="1456"/>
                  </a:cubicBezTo>
                  <a:cubicBezTo>
                    <a:pt x="393" y="1456"/>
                    <a:pt x="334" y="1465"/>
                    <a:pt x="268" y="1481"/>
                  </a:cubicBezTo>
                  <a:cubicBezTo>
                    <a:pt x="168" y="1548"/>
                    <a:pt x="101" y="1615"/>
                    <a:pt x="68" y="1748"/>
                  </a:cubicBezTo>
                  <a:cubicBezTo>
                    <a:pt x="1" y="1848"/>
                    <a:pt x="1" y="1948"/>
                    <a:pt x="68" y="2082"/>
                  </a:cubicBezTo>
                  <a:cubicBezTo>
                    <a:pt x="101" y="2182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316"/>
                    <a:pt x="3070" y="3316"/>
                    <a:pt x="3103" y="3316"/>
                  </a:cubicBezTo>
                  <a:cubicBezTo>
                    <a:pt x="3170" y="3316"/>
                    <a:pt x="3203" y="3283"/>
                    <a:pt x="3270" y="3249"/>
                  </a:cubicBezTo>
                  <a:cubicBezTo>
                    <a:pt x="3337" y="3183"/>
                    <a:pt x="3370" y="3116"/>
                    <a:pt x="3337" y="3016"/>
                  </a:cubicBezTo>
                  <a:lnTo>
                    <a:pt x="2803" y="347"/>
                  </a:lnTo>
                  <a:cubicBezTo>
                    <a:pt x="2803" y="247"/>
                    <a:pt x="2736" y="147"/>
                    <a:pt x="2636" y="80"/>
                  </a:cubicBezTo>
                  <a:cubicBezTo>
                    <a:pt x="2563" y="32"/>
                    <a:pt x="247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5317642" y="1828373"/>
              <a:ext cx="56856" cy="55616"/>
            </a:xfrm>
            <a:custGeom>
              <a:avLst/>
              <a:gdLst/>
              <a:ahLst/>
              <a:cxnLst/>
              <a:rect l="l" t="t" r="r" b="b"/>
              <a:pathLst>
                <a:path w="3070" h="3003" extrusionOk="0">
                  <a:moveTo>
                    <a:pt x="2202" y="0"/>
                  </a:moveTo>
                  <a:cubicBezTo>
                    <a:pt x="2036" y="33"/>
                    <a:pt x="1936" y="200"/>
                    <a:pt x="1969" y="334"/>
                  </a:cubicBezTo>
                  <a:lnTo>
                    <a:pt x="2336" y="2035"/>
                  </a:lnTo>
                  <a:cubicBezTo>
                    <a:pt x="2336" y="2102"/>
                    <a:pt x="2269" y="2135"/>
                    <a:pt x="2202" y="2135"/>
                  </a:cubicBezTo>
                  <a:lnTo>
                    <a:pt x="401" y="1468"/>
                  </a:lnTo>
                  <a:cubicBezTo>
                    <a:pt x="372" y="1453"/>
                    <a:pt x="341" y="1447"/>
                    <a:pt x="310" y="1447"/>
                  </a:cubicBezTo>
                  <a:cubicBezTo>
                    <a:pt x="201" y="1447"/>
                    <a:pt x="94" y="1530"/>
                    <a:pt x="68" y="1635"/>
                  </a:cubicBezTo>
                  <a:cubicBezTo>
                    <a:pt x="1" y="1768"/>
                    <a:pt x="68" y="1935"/>
                    <a:pt x="234" y="2002"/>
                  </a:cubicBezTo>
                  <a:lnTo>
                    <a:pt x="2936" y="3002"/>
                  </a:lnTo>
                  <a:cubicBezTo>
                    <a:pt x="3003" y="3002"/>
                    <a:pt x="3070" y="2969"/>
                    <a:pt x="3070" y="2902"/>
                  </a:cubicBezTo>
                  <a:lnTo>
                    <a:pt x="2536" y="234"/>
                  </a:lnTo>
                  <a:cubicBezTo>
                    <a:pt x="2503" y="67"/>
                    <a:pt x="2336" y="0"/>
                    <a:pt x="2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5315178" y="1825651"/>
              <a:ext cx="62412" cy="61431"/>
            </a:xfrm>
            <a:custGeom>
              <a:avLst/>
              <a:gdLst/>
              <a:ahLst/>
              <a:cxnLst/>
              <a:rect l="l" t="t" r="r" b="b"/>
              <a:pathLst>
                <a:path w="3370" h="3317" extrusionOk="0">
                  <a:moveTo>
                    <a:pt x="2369" y="314"/>
                  </a:moveTo>
                  <a:cubicBezTo>
                    <a:pt x="2402" y="314"/>
                    <a:pt x="2436" y="314"/>
                    <a:pt x="2436" y="347"/>
                  </a:cubicBezTo>
                  <a:cubicBezTo>
                    <a:pt x="2469" y="347"/>
                    <a:pt x="2502" y="381"/>
                    <a:pt x="2502" y="414"/>
                  </a:cubicBezTo>
                  <a:lnTo>
                    <a:pt x="3003" y="2949"/>
                  </a:lnTo>
                  <a:lnTo>
                    <a:pt x="3003" y="2949"/>
                  </a:lnTo>
                  <a:lnTo>
                    <a:pt x="401" y="1982"/>
                  </a:lnTo>
                  <a:cubicBezTo>
                    <a:pt x="367" y="1982"/>
                    <a:pt x="367" y="1948"/>
                    <a:pt x="334" y="1915"/>
                  </a:cubicBezTo>
                  <a:cubicBezTo>
                    <a:pt x="334" y="1915"/>
                    <a:pt x="334" y="1848"/>
                    <a:pt x="334" y="1848"/>
                  </a:cubicBezTo>
                  <a:cubicBezTo>
                    <a:pt x="334" y="1815"/>
                    <a:pt x="367" y="1782"/>
                    <a:pt x="401" y="1748"/>
                  </a:cubicBezTo>
                  <a:lnTo>
                    <a:pt x="501" y="1748"/>
                  </a:lnTo>
                  <a:lnTo>
                    <a:pt x="2269" y="2415"/>
                  </a:lnTo>
                  <a:cubicBezTo>
                    <a:pt x="2310" y="2429"/>
                    <a:pt x="2352" y="2437"/>
                    <a:pt x="2391" y="2437"/>
                  </a:cubicBezTo>
                  <a:cubicBezTo>
                    <a:pt x="2446" y="2437"/>
                    <a:pt x="2497" y="2421"/>
                    <a:pt x="2536" y="2382"/>
                  </a:cubicBezTo>
                  <a:cubicBezTo>
                    <a:pt x="2602" y="2315"/>
                    <a:pt x="2602" y="2249"/>
                    <a:pt x="2602" y="2149"/>
                  </a:cubicBezTo>
                  <a:lnTo>
                    <a:pt x="2269" y="447"/>
                  </a:lnTo>
                  <a:cubicBezTo>
                    <a:pt x="2235" y="381"/>
                    <a:pt x="2302" y="314"/>
                    <a:pt x="2369" y="314"/>
                  </a:cubicBezTo>
                  <a:close/>
                  <a:moveTo>
                    <a:pt x="2388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069" y="47"/>
                    <a:pt x="1902" y="281"/>
                    <a:pt x="1969" y="514"/>
                  </a:cubicBezTo>
                  <a:lnTo>
                    <a:pt x="2269" y="2082"/>
                  </a:lnTo>
                  <a:lnTo>
                    <a:pt x="601" y="1481"/>
                  </a:lnTo>
                  <a:cubicBezTo>
                    <a:pt x="551" y="1448"/>
                    <a:pt x="493" y="1431"/>
                    <a:pt x="434" y="1431"/>
                  </a:cubicBezTo>
                  <a:cubicBezTo>
                    <a:pt x="376" y="1431"/>
                    <a:pt x="317" y="1448"/>
                    <a:pt x="267" y="1481"/>
                  </a:cubicBezTo>
                  <a:cubicBezTo>
                    <a:pt x="167" y="1515"/>
                    <a:pt x="101" y="1615"/>
                    <a:pt x="34" y="1715"/>
                  </a:cubicBezTo>
                  <a:cubicBezTo>
                    <a:pt x="0" y="1815"/>
                    <a:pt x="0" y="1948"/>
                    <a:pt x="67" y="2048"/>
                  </a:cubicBezTo>
                  <a:cubicBezTo>
                    <a:pt x="101" y="2149"/>
                    <a:pt x="201" y="2249"/>
                    <a:pt x="301" y="2282"/>
                  </a:cubicBezTo>
                  <a:lnTo>
                    <a:pt x="3036" y="3283"/>
                  </a:lnTo>
                  <a:cubicBezTo>
                    <a:pt x="3036" y="3283"/>
                    <a:pt x="3069" y="3316"/>
                    <a:pt x="3103" y="3316"/>
                  </a:cubicBezTo>
                  <a:cubicBezTo>
                    <a:pt x="3169" y="3316"/>
                    <a:pt x="3203" y="3283"/>
                    <a:pt x="3269" y="3249"/>
                  </a:cubicBezTo>
                  <a:cubicBezTo>
                    <a:pt x="3336" y="3183"/>
                    <a:pt x="3370" y="3083"/>
                    <a:pt x="3336" y="3016"/>
                  </a:cubicBezTo>
                  <a:lnTo>
                    <a:pt x="2802" y="347"/>
                  </a:lnTo>
                  <a:cubicBezTo>
                    <a:pt x="2769" y="247"/>
                    <a:pt x="2702" y="147"/>
                    <a:pt x="2636" y="80"/>
                  </a:cubicBezTo>
                  <a:cubicBezTo>
                    <a:pt x="2562" y="32"/>
                    <a:pt x="2471" y="1"/>
                    <a:pt x="2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0" name="Google Shape;1580;p45"/>
          <p:cNvSpPr txBox="1"/>
          <p:nvPr/>
        </p:nvSpPr>
        <p:spPr>
          <a:xfrm>
            <a:off x="664875" y="3113100"/>
            <a:ext cx="4347900" cy="14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Heatmaps and Graphs</a:t>
            </a:r>
            <a:endParaRPr sz="15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58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temperature and sensor voltage.</a:t>
            </a:r>
          </a:p>
          <a:p>
            <a:pPr marL="6858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l-GR" sz="1200" b="1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Heatmap</a:t>
            </a:r>
            <a:r>
              <a:rPr lang="el-GR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current temperature</a:t>
            </a:r>
            <a:endParaRPr sz="1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58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city temperature</a:t>
            </a:r>
            <a:endParaRPr sz="1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58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Parking space usage frequency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1" name="Google Shape;1581;p45"/>
          <p:cNvSpPr txBox="1"/>
          <p:nvPr/>
        </p:nvSpPr>
        <p:spPr>
          <a:xfrm>
            <a:off x="4812375" y="3113100"/>
            <a:ext cx="4033200" cy="14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l-GR" sz="1500" b="1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Alerts</a:t>
            </a:r>
            <a:r>
              <a:rPr lang="el-GR" sz="15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Ειδοποιήσεις</a:t>
            </a:r>
            <a:endParaRPr sz="15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58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Low voltage</a:t>
            </a:r>
            <a:endParaRPr sz="1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58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Overheating</a:t>
            </a:r>
            <a:endParaRPr sz="1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58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Illegal parking in disabled parking space</a:t>
            </a:r>
            <a:endParaRPr sz="1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58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Possible double parking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 dirty="0" err="1"/>
              <a:t>Summary</a:t>
            </a:r>
            <a:r>
              <a:rPr lang="el-GR" dirty="0"/>
              <a:t> - </a:t>
            </a:r>
            <a:r>
              <a:rPr lang="en-US" dirty="0"/>
              <a:t>Architecture</a:t>
            </a:r>
            <a:endParaRPr dirty="0"/>
          </a:p>
        </p:txBody>
      </p:sp>
      <p:grpSp>
        <p:nvGrpSpPr>
          <p:cNvPr id="1587" name="Google Shape;1587;p46"/>
          <p:cNvGrpSpPr/>
          <p:nvPr/>
        </p:nvGrpSpPr>
        <p:grpSpPr>
          <a:xfrm>
            <a:off x="7646788" y="443725"/>
            <a:ext cx="834721" cy="751858"/>
            <a:chOff x="6544194" y="2365864"/>
            <a:chExt cx="529544" cy="478038"/>
          </a:xfrm>
        </p:grpSpPr>
        <p:sp>
          <p:nvSpPr>
            <p:cNvPr id="1588" name="Google Shape;1588;p46"/>
            <p:cNvSpPr/>
            <p:nvPr/>
          </p:nvSpPr>
          <p:spPr>
            <a:xfrm>
              <a:off x="6546068" y="2488273"/>
              <a:ext cx="190780" cy="188197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544194" y="2485487"/>
              <a:ext cx="195490" cy="193515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6726465" y="2372093"/>
              <a:ext cx="344892" cy="340385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6723680" y="2369611"/>
              <a:ext cx="350058" cy="345551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6"/>
            <p:cNvSpPr/>
            <p:nvPr/>
          </p:nvSpPr>
          <p:spPr>
            <a:xfrm>
              <a:off x="6714260" y="2368295"/>
              <a:ext cx="344437" cy="340436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6"/>
            <p:cNvSpPr/>
            <p:nvPr/>
          </p:nvSpPr>
          <p:spPr>
            <a:xfrm>
              <a:off x="6711474" y="2365864"/>
              <a:ext cx="348640" cy="345551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6"/>
            <p:cNvSpPr/>
            <p:nvPr/>
          </p:nvSpPr>
          <p:spPr>
            <a:xfrm>
              <a:off x="6650396" y="2651907"/>
              <a:ext cx="191691" cy="189463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6647104" y="2648969"/>
              <a:ext cx="197364" cy="194933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6548904" y="2480423"/>
              <a:ext cx="190780" cy="188501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6"/>
            <p:cNvSpPr/>
            <p:nvPr/>
          </p:nvSpPr>
          <p:spPr>
            <a:xfrm>
              <a:off x="6546068" y="2477941"/>
              <a:ext cx="196452" cy="193565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EBB343-4017-201B-D9FB-7FF4868F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2" y="1202528"/>
            <a:ext cx="7791274" cy="32183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4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41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 dirty="0" err="1"/>
              <a:t>Simulation</a:t>
            </a:r>
            <a:endParaRPr dirty="0"/>
          </a:p>
        </p:txBody>
      </p:sp>
      <p:pic>
        <p:nvPicPr>
          <p:cNvPr id="1604" name="Google Shape;1604;p4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25" y="2432175"/>
            <a:ext cx="3792050" cy="1896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05" name="Google Shape;1605;p47"/>
          <p:cNvSpPr txBox="1"/>
          <p:nvPr/>
        </p:nvSpPr>
        <p:spPr>
          <a:xfrm>
            <a:off x="973200" y="1559225"/>
            <a:ext cx="35988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Traffic in the area</a:t>
            </a:r>
            <a:r>
              <a:rPr lang="el-GR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l-GR" sz="12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tom</a:t>
            </a:r>
            <a:r>
              <a:rPr lang="el-GR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l-GR" sz="12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tom</a:t>
            </a:r>
            <a:r>
              <a:rPr lang="el-GR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API)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much time the spot is already taken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Distance from </a:t>
            </a:r>
            <a:r>
              <a:rPr lang="el-GR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l-GR" sz="12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Hot-spots</a:t>
            </a:r>
            <a:r>
              <a:rPr lang="el-GR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Peak level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6" name="Google Shape;1606;p47"/>
          <p:cNvSpPr txBox="1"/>
          <p:nvPr/>
        </p:nvSpPr>
        <p:spPr>
          <a:xfrm>
            <a:off x="684600" y="1114375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Parking availability</a:t>
            </a:r>
            <a:endParaRPr sz="1800" b="1" i="0" u="none" strike="noStrike" cap="none" dirty="0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07" name="Google Shape;1607;p47"/>
          <p:cNvSpPr txBox="1"/>
          <p:nvPr/>
        </p:nvSpPr>
        <p:spPr>
          <a:xfrm>
            <a:off x="4756050" y="541675"/>
            <a:ext cx="3597600" cy="68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 location of sensors taken fro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 </a:t>
            </a:r>
            <a:r>
              <a:rPr lang="el-GR" sz="1400" b="1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Patras</a:t>
            </a:r>
            <a:r>
              <a:rPr lang="el-GR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Smart </a:t>
            </a:r>
            <a:r>
              <a:rPr lang="el-GR" sz="1400" b="1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City</a:t>
            </a:r>
            <a:r>
              <a:rPr lang="el-GR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API</a:t>
            </a:r>
            <a:endParaRPr sz="1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8" name="Google Shape;160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2432175"/>
            <a:ext cx="3792050" cy="1896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9" name="Google Shape;160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5150" y="2035225"/>
            <a:ext cx="28194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47"/>
          <p:cNvSpPr txBox="1"/>
          <p:nvPr/>
        </p:nvSpPr>
        <p:spPr>
          <a:xfrm>
            <a:off x="4873950" y="1114363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Temperature</a:t>
            </a:r>
            <a:endParaRPr sz="1800" b="1" i="0" u="none" strike="noStrike" cap="none" dirty="0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11" name="Google Shape;1611;p47"/>
          <p:cNvSpPr txBox="1"/>
          <p:nvPr/>
        </p:nvSpPr>
        <p:spPr>
          <a:xfrm>
            <a:off x="4733850" y="1605500"/>
            <a:ext cx="38778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l-G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OpenMeteoAPI (Temperature + Weather)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418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Simulation</a:t>
            </a:r>
            <a:endParaRPr/>
          </a:p>
        </p:txBody>
      </p:sp>
      <p:pic>
        <p:nvPicPr>
          <p:cNvPr id="1617" name="Google Shape;161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8213" y="1065725"/>
            <a:ext cx="3526975" cy="35269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18" name="Google Shape;1618;p48"/>
          <p:cNvSpPr txBox="1"/>
          <p:nvPr/>
        </p:nvSpPr>
        <p:spPr>
          <a:xfrm>
            <a:off x="720000" y="1319288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l-GR" sz="18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ShadeMap API</a:t>
            </a:r>
            <a:endParaRPr sz="1800" b="1" i="0" u="none" strike="noStrike" cap="none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19" name="Google Shape;1619;p48"/>
          <p:cNvSpPr txBox="1"/>
          <p:nvPr/>
        </p:nvSpPr>
        <p:spPr>
          <a:xfrm>
            <a:off x="4900813" y="587213"/>
            <a:ext cx="336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700" b="1" dirty="0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rPr>
              <a:t>Patras</a:t>
            </a:r>
            <a:endParaRPr sz="1700" b="1" i="0" u="none" strike="noStrike" cap="none" dirty="0">
              <a:solidFill>
                <a:srgbClr val="191919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620" name="Google Shape;1620;p48" title="shadeMap-London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425" y="1741150"/>
            <a:ext cx="3633250" cy="27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hadeMap-London">
            <a:hlinkClick r:id="" action="ppaction://media"/>
            <a:extLst>
              <a:ext uri="{FF2B5EF4-FFF2-40B4-BE49-F238E27FC236}">
                <a16:creationId xmlns:a16="http://schemas.microsoft.com/office/drawing/2014/main" id="{6A620CCD-0CD3-46CA-9DE9-27F2CF1C66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8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3426" y="1741150"/>
            <a:ext cx="3633250" cy="2724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4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364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l-GR"/>
              <a:t>App Demo </a:t>
            </a:r>
            <a:endParaRPr/>
          </a:p>
        </p:txBody>
      </p:sp>
      <p:sp>
        <p:nvSpPr>
          <p:cNvPr id="1626" name="Google Shape;1626;p49"/>
          <p:cNvSpPr txBox="1"/>
          <p:nvPr/>
        </p:nvSpPr>
        <p:spPr>
          <a:xfrm>
            <a:off x="889900" y="2098225"/>
            <a:ext cx="29472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Parking Spot Selection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28" name="Google Shape;1628;p49"/>
          <p:cNvGrpSpPr/>
          <p:nvPr/>
        </p:nvGrpSpPr>
        <p:grpSpPr>
          <a:xfrm>
            <a:off x="7618075" y="430403"/>
            <a:ext cx="921760" cy="1131304"/>
            <a:chOff x="5134157" y="3316640"/>
            <a:chExt cx="921760" cy="1131304"/>
          </a:xfrm>
        </p:grpSpPr>
        <p:sp>
          <p:nvSpPr>
            <p:cNvPr id="1629" name="Google Shape;1629;p49"/>
            <p:cNvSpPr/>
            <p:nvPr/>
          </p:nvSpPr>
          <p:spPr>
            <a:xfrm>
              <a:off x="5355331" y="4243341"/>
              <a:ext cx="19" cy="25354"/>
            </a:xfrm>
            <a:custGeom>
              <a:avLst/>
              <a:gdLst/>
              <a:ahLst/>
              <a:cxnLst/>
              <a:rect l="l" t="t" r="r" b="b"/>
              <a:pathLst>
                <a:path w="1" h="1369" extrusionOk="0">
                  <a:moveTo>
                    <a:pt x="1" y="0"/>
                  </a:moveTo>
                  <a:lnTo>
                    <a:pt x="1" y="13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5351627" y="4239007"/>
              <a:ext cx="7427" cy="33392"/>
            </a:xfrm>
            <a:custGeom>
              <a:avLst/>
              <a:gdLst/>
              <a:ahLst/>
              <a:cxnLst/>
              <a:rect l="l" t="t" r="r" b="b"/>
              <a:pathLst>
                <a:path w="401" h="1803" extrusionOk="0">
                  <a:moveTo>
                    <a:pt x="201" y="1"/>
                  </a:moveTo>
                  <a:cubicBezTo>
                    <a:pt x="67" y="1"/>
                    <a:pt x="1" y="101"/>
                    <a:pt x="1" y="234"/>
                  </a:cubicBezTo>
                  <a:lnTo>
                    <a:pt x="1" y="1602"/>
                  </a:lnTo>
                  <a:cubicBezTo>
                    <a:pt x="1" y="1702"/>
                    <a:pt x="67" y="1802"/>
                    <a:pt x="201" y="1802"/>
                  </a:cubicBezTo>
                  <a:cubicBezTo>
                    <a:pt x="301" y="1802"/>
                    <a:pt x="401" y="1702"/>
                    <a:pt x="401" y="1602"/>
                  </a:cubicBezTo>
                  <a:lnTo>
                    <a:pt x="401" y="234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5355331" y="4308200"/>
              <a:ext cx="19" cy="25965"/>
            </a:xfrm>
            <a:custGeom>
              <a:avLst/>
              <a:gdLst/>
              <a:ahLst/>
              <a:cxnLst/>
              <a:rect l="l" t="t" r="r" b="b"/>
              <a:pathLst>
                <a:path w="1" h="1402" extrusionOk="0">
                  <a:moveTo>
                    <a:pt x="1" y="1"/>
                  </a:moveTo>
                  <a:lnTo>
                    <a:pt x="1" y="14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5351627" y="4304496"/>
              <a:ext cx="7427" cy="33392"/>
            </a:xfrm>
            <a:custGeom>
              <a:avLst/>
              <a:gdLst/>
              <a:ahLst/>
              <a:cxnLst/>
              <a:rect l="l" t="t" r="r" b="b"/>
              <a:pathLst>
                <a:path w="401" h="1803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lnTo>
                    <a:pt x="1" y="1602"/>
                  </a:lnTo>
                  <a:cubicBezTo>
                    <a:pt x="1" y="1702"/>
                    <a:pt x="67" y="1802"/>
                    <a:pt x="201" y="1802"/>
                  </a:cubicBezTo>
                  <a:cubicBezTo>
                    <a:pt x="301" y="1802"/>
                    <a:pt x="401" y="1702"/>
                    <a:pt x="401" y="1602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5375111" y="4288439"/>
              <a:ext cx="25335" cy="19"/>
            </a:xfrm>
            <a:custGeom>
              <a:avLst/>
              <a:gdLst/>
              <a:ahLst/>
              <a:cxnLst/>
              <a:rect l="l" t="t" r="r" b="b"/>
              <a:pathLst>
                <a:path w="1368" h="1" extrusionOk="0">
                  <a:moveTo>
                    <a:pt x="1368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5371389" y="4284735"/>
              <a:ext cx="33392" cy="7427"/>
            </a:xfrm>
            <a:custGeom>
              <a:avLst/>
              <a:gdLst/>
              <a:ahLst/>
              <a:cxnLst/>
              <a:rect l="l" t="t" r="r" b="b"/>
              <a:pathLst>
                <a:path w="1803" h="401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lnTo>
                    <a:pt x="1569" y="401"/>
                  </a:lnTo>
                  <a:cubicBezTo>
                    <a:pt x="1702" y="401"/>
                    <a:pt x="1802" y="334"/>
                    <a:pt x="1802" y="201"/>
                  </a:cubicBezTo>
                  <a:cubicBezTo>
                    <a:pt x="1802" y="100"/>
                    <a:pt x="1702" y="0"/>
                    <a:pt x="156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5310233" y="4288439"/>
              <a:ext cx="25354" cy="19"/>
            </a:xfrm>
            <a:custGeom>
              <a:avLst/>
              <a:gdLst/>
              <a:ahLst/>
              <a:cxnLst/>
              <a:rect l="l" t="t" r="r" b="b"/>
              <a:pathLst>
                <a:path w="1369" h="1" extrusionOk="0">
                  <a:moveTo>
                    <a:pt x="1368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5305918" y="4284735"/>
              <a:ext cx="33373" cy="7427"/>
            </a:xfrm>
            <a:custGeom>
              <a:avLst/>
              <a:gdLst/>
              <a:ahLst/>
              <a:cxnLst/>
              <a:rect l="l" t="t" r="r" b="b"/>
              <a:pathLst>
                <a:path w="1802" h="401" extrusionOk="0">
                  <a:moveTo>
                    <a:pt x="234" y="0"/>
                  </a:moveTo>
                  <a:cubicBezTo>
                    <a:pt x="100" y="0"/>
                    <a:pt x="0" y="100"/>
                    <a:pt x="0" y="201"/>
                  </a:cubicBezTo>
                  <a:cubicBezTo>
                    <a:pt x="0" y="334"/>
                    <a:pt x="100" y="401"/>
                    <a:pt x="234" y="401"/>
                  </a:cubicBezTo>
                  <a:lnTo>
                    <a:pt x="1601" y="401"/>
                  </a:lnTo>
                  <a:cubicBezTo>
                    <a:pt x="1701" y="401"/>
                    <a:pt x="1801" y="334"/>
                    <a:pt x="1801" y="201"/>
                  </a:cubicBezTo>
                  <a:cubicBezTo>
                    <a:pt x="1801" y="100"/>
                    <a:pt x="1701" y="0"/>
                    <a:pt x="16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5323216" y="4302644"/>
              <a:ext cx="17927" cy="17946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0" y="968"/>
                  </a:moveTo>
                  <a:lnTo>
                    <a:pt x="96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5318883" y="4298625"/>
              <a:ext cx="26576" cy="25669"/>
            </a:xfrm>
            <a:custGeom>
              <a:avLst/>
              <a:gdLst/>
              <a:ahLst/>
              <a:cxnLst/>
              <a:rect l="l" t="t" r="r" b="b"/>
              <a:pathLst>
                <a:path w="1435" h="1386" extrusionOk="0">
                  <a:moveTo>
                    <a:pt x="1206" y="1"/>
                  </a:moveTo>
                  <a:cubicBezTo>
                    <a:pt x="1151" y="1"/>
                    <a:pt x="1101" y="18"/>
                    <a:pt x="1068" y="51"/>
                  </a:cubicBezTo>
                  <a:lnTo>
                    <a:pt x="101" y="1052"/>
                  </a:lnTo>
                  <a:cubicBezTo>
                    <a:pt x="1" y="1118"/>
                    <a:pt x="1" y="1252"/>
                    <a:pt x="101" y="1319"/>
                  </a:cubicBezTo>
                  <a:cubicBezTo>
                    <a:pt x="134" y="1385"/>
                    <a:pt x="167" y="1385"/>
                    <a:pt x="234" y="1385"/>
                  </a:cubicBezTo>
                  <a:cubicBezTo>
                    <a:pt x="301" y="1385"/>
                    <a:pt x="334" y="1385"/>
                    <a:pt x="401" y="1319"/>
                  </a:cubicBezTo>
                  <a:lnTo>
                    <a:pt x="1368" y="351"/>
                  </a:lnTo>
                  <a:cubicBezTo>
                    <a:pt x="1435" y="284"/>
                    <a:pt x="1435" y="151"/>
                    <a:pt x="1368" y="51"/>
                  </a:cubicBezTo>
                  <a:cubicBezTo>
                    <a:pt x="1318" y="18"/>
                    <a:pt x="1260" y="1"/>
                    <a:pt x="120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5369537" y="4256305"/>
              <a:ext cx="17946" cy="17946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1" y="968"/>
                  </a:moveTo>
                  <a:lnTo>
                    <a:pt x="96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5365221" y="4252453"/>
              <a:ext cx="26576" cy="26113"/>
            </a:xfrm>
            <a:custGeom>
              <a:avLst/>
              <a:gdLst/>
              <a:ahLst/>
              <a:cxnLst/>
              <a:rect l="l" t="t" r="r" b="b"/>
              <a:pathLst>
                <a:path w="1435" h="1410" extrusionOk="0">
                  <a:moveTo>
                    <a:pt x="1201" y="0"/>
                  </a:moveTo>
                  <a:cubicBezTo>
                    <a:pt x="1151" y="0"/>
                    <a:pt x="1101" y="25"/>
                    <a:pt x="1068" y="76"/>
                  </a:cubicBezTo>
                  <a:lnTo>
                    <a:pt x="67" y="1043"/>
                  </a:lnTo>
                  <a:cubicBezTo>
                    <a:pt x="0" y="1110"/>
                    <a:pt x="0" y="1243"/>
                    <a:pt x="67" y="1343"/>
                  </a:cubicBezTo>
                  <a:cubicBezTo>
                    <a:pt x="134" y="1376"/>
                    <a:pt x="167" y="1410"/>
                    <a:pt x="234" y="1410"/>
                  </a:cubicBezTo>
                  <a:cubicBezTo>
                    <a:pt x="267" y="1410"/>
                    <a:pt x="334" y="1376"/>
                    <a:pt x="367" y="1343"/>
                  </a:cubicBezTo>
                  <a:lnTo>
                    <a:pt x="1335" y="376"/>
                  </a:lnTo>
                  <a:cubicBezTo>
                    <a:pt x="1435" y="276"/>
                    <a:pt x="1435" y="142"/>
                    <a:pt x="1335" y="76"/>
                  </a:cubicBezTo>
                  <a:cubicBezTo>
                    <a:pt x="1301" y="25"/>
                    <a:pt x="1251" y="0"/>
                    <a:pt x="12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5323216" y="4256305"/>
              <a:ext cx="17927" cy="17946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0" y="1"/>
                  </a:moveTo>
                  <a:lnTo>
                    <a:pt x="967" y="9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5318883" y="4252453"/>
              <a:ext cx="26576" cy="26113"/>
            </a:xfrm>
            <a:custGeom>
              <a:avLst/>
              <a:gdLst/>
              <a:ahLst/>
              <a:cxnLst/>
              <a:rect l="l" t="t" r="r" b="b"/>
              <a:pathLst>
                <a:path w="1435" h="1410" extrusionOk="0">
                  <a:moveTo>
                    <a:pt x="238" y="0"/>
                  </a:moveTo>
                  <a:cubicBezTo>
                    <a:pt x="184" y="0"/>
                    <a:pt x="134" y="25"/>
                    <a:pt x="101" y="76"/>
                  </a:cubicBezTo>
                  <a:cubicBezTo>
                    <a:pt x="1" y="142"/>
                    <a:pt x="1" y="276"/>
                    <a:pt x="101" y="376"/>
                  </a:cubicBezTo>
                  <a:lnTo>
                    <a:pt x="1068" y="1343"/>
                  </a:lnTo>
                  <a:cubicBezTo>
                    <a:pt x="1101" y="1376"/>
                    <a:pt x="1168" y="1410"/>
                    <a:pt x="1201" y="1410"/>
                  </a:cubicBezTo>
                  <a:cubicBezTo>
                    <a:pt x="1268" y="1410"/>
                    <a:pt x="1302" y="1376"/>
                    <a:pt x="1368" y="1343"/>
                  </a:cubicBezTo>
                  <a:cubicBezTo>
                    <a:pt x="1435" y="1243"/>
                    <a:pt x="1435" y="1110"/>
                    <a:pt x="1368" y="1043"/>
                  </a:cubicBezTo>
                  <a:lnTo>
                    <a:pt x="401" y="76"/>
                  </a:lnTo>
                  <a:cubicBezTo>
                    <a:pt x="351" y="25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9"/>
            <p:cNvSpPr/>
            <p:nvPr/>
          </p:nvSpPr>
          <p:spPr>
            <a:xfrm>
              <a:off x="5369537" y="4302644"/>
              <a:ext cx="17946" cy="17946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1" y="1"/>
                  </a:moveTo>
                  <a:lnTo>
                    <a:pt x="968" y="9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9"/>
            <p:cNvSpPr/>
            <p:nvPr/>
          </p:nvSpPr>
          <p:spPr>
            <a:xfrm>
              <a:off x="5365221" y="4298625"/>
              <a:ext cx="26576" cy="25669"/>
            </a:xfrm>
            <a:custGeom>
              <a:avLst/>
              <a:gdLst/>
              <a:ahLst/>
              <a:cxnLst/>
              <a:rect l="l" t="t" r="r" b="b"/>
              <a:pathLst>
                <a:path w="1435" h="1386" extrusionOk="0">
                  <a:moveTo>
                    <a:pt x="230" y="1"/>
                  </a:moveTo>
                  <a:cubicBezTo>
                    <a:pt x="176" y="1"/>
                    <a:pt x="117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1068" y="1319"/>
                  </a:lnTo>
                  <a:cubicBezTo>
                    <a:pt x="1101" y="1385"/>
                    <a:pt x="1135" y="1385"/>
                    <a:pt x="1201" y="1385"/>
                  </a:cubicBezTo>
                  <a:cubicBezTo>
                    <a:pt x="1235" y="1385"/>
                    <a:pt x="1301" y="1385"/>
                    <a:pt x="1335" y="1319"/>
                  </a:cubicBezTo>
                  <a:cubicBezTo>
                    <a:pt x="1435" y="1252"/>
                    <a:pt x="1435" y="1118"/>
                    <a:pt x="1335" y="1052"/>
                  </a:cubicBezTo>
                  <a:lnTo>
                    <a:pt x="367" y="51"/>
                  </a:lnTo>
                  <a:cubicBezTo>
                    <a:pt x="334" y="18"/>
                    <a:pt x="284" y="1"/>
                    <a:pt x="23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5625937" y="4085693"/>
              <a:ext cx="398476" cy="362251"/>
            </a:xfrm>
            <a:custGeom>
              <a:avLst/>
              <a:gdLst/>
              <a:ahLst/>
              <a:cxnLst/>
              <a:rect l="l" t="t" r="r" b="b"/>
              <a:pathLst>
                <a:path w="21516" h="19560" extrusionOk="0">
                  <a:moveTo>
                    <a:pt x="10718" y="0"/>
                  </a:moveTo>
                  <a:cubicBezTo>
                    <a:pt x="6289" y="0"/>
                    <a:pt x="2289" y="3038"/>
                    <a:pt x="1234" y="7512"/>
                  </a:cubicBezTo>
                  <a:cubicBezTo>
                    <a:pt x="0" y="12782"/>
                    <a:pt x="3236" y="18053"/>
                    <a:pt x="8506" y="19287"/>
                  </a:cubicBezTo>
                  <a:cubicBezTo>
                    <a:pt x="9274" y="19471"/>
                    <a:pt x="10041" y="19560"/>
                    <a:pt x="10796" y="19560"/>
                  </a:cubicBezTo>
                  <a:cubicBezTo>
                    <a:pt x="15226" y="19560"/>
                    <a:pt x="19227" y="16518"/>
                    <a:pt x="20281" y="12015"/>
                  </a:cubicBezTo>
                  <a:cubicBezTo>
                    <a:pt x="21516" y="6778"/>
                    <a:pt x="18280" y="1507"/>
                    <a:pt x="13009" y="273"/>
                  </a:cubicBezTo>
                  <a:cubicBezTo>
                    <a:pt x="12241" y="89"/>
                    <a:pt x="11473" y="0"/>
                    <a:pt x="1071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5663608" y="4067876"/>
              <a:ext cx="362047" cy="362047"/>
            </a:xfrm>
            <a:custGeom>
              <a:avLst/>
              <a:gdLst/>
              <a:ahLst/>
              <a:cxnLst/>
              <a:rect l="l" t="t" r="r" b="b"/>
              <a:pathLst>
                <a:path w="19549" h="19549" extrusionOk="0">
                  <a:moveTo>
                    <a:pt x="19548" y="9775"/>
                  </a:moveTo>
                  <a:cubicBezTo>
                    <a:pt x="19548" y="15179"/>
                    <a:pt x="15178" y="19548"/>
                    <a:pt x="9775" y="19548"/>
                  </a:cubicBezTo>
                  <a:cubicBezTo>
                    <a:pt x="4371" y="19548"/>
                    <a:pt x="1" y="15179"/>
                    <a:pt x="1" y="9775"/>
                  </a:cubicBezTo>
                  <a:cubicBezTo>
                    <a:pt x="1" y="4371"/>
                    <a:pt x="4371" y="1"/>
                    <a:pt x="9775" y="1"/>
                  </a:cubicBezTo>
                  <a:cubicBezTo>
                    <a:pt x="15178" y="1"/>
                    <a:pt x="19548" y="4371"/>
                    <a:pt x="19548" y="9775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5653737" y="4063838"/>
              <a:ext cx="402180" cy="370400"/>
            </a:xfrm>
            <a:custGeom>
              <a:avLst/>
              <a:gdLst/>
              <a:ahLst/>
              <a:cxnLst/>
              <a:rect l="l" t="t" r="r" b="b"/>
              <a:pathLst>
                <a:path w="21716" h="20000" extrusionOk="0">
                  <a:moveTo>
                    <a:pt x="10308" y="419"/>
                  </a:moveTo>
                  <a:cubicBezTo>
                    <a:pt x="11342" y="419"/>
                    <a:pt x="12376" y="586"/>
                    <a:pt x="13376" y="919"/>
                  </a:cubicBezTo>
                  <a:cubicBezTo>
                    <a:pt x="15778" y="1720"/>
                    <a:pt x="17746" y="3455"/>
                    <a:pt x="18880" y="5723"/>
                  </a:cubicBezTo>
                  <a:cubicBezTo>
                    <a:pt x="21249" y="10460"/>
                    <a:pt x="19314" y="16230"/>
                    <a:pt x="14577" y="18565"/>
                  </a:cubicBezTo>
                  <a:cubicBezTo>
                    <a:pt x="13214" y="19252"/>
                    <a:pt x="11761" y="19577"/>
                    <a:pt x="10327" y="19577"/>
                  </a:cubicBezTo>
                  <a:cubicBezTo>
                    <a:pt x="6815" y="19577"/>
                    <a:pt x="3417" y="17626"/>
                    <a:pt x="1735" y="14262"/>
                  </a:cubicBezTo>
                  <a:cubicBezTo>
                    <a:pt x="601" y="11961"/>
                    <a:pt x="434" y="9359"/>
                    <a:pt x="1234" y="6957"/>
                  </a:cubicBezTo>
                  <a:cubicBezTo>
                    <a:pt x="2068" y="4522"/>
                    <a:pt x="3770" y="2554"/>
                    <a:pt x="6071" y="1420"/>
                  </a:cubicBezTo>
                  <a:cubicBezTo>
                    <a:pt x="7406" y="753"/>
                    <a:pt x="8840" y="419"/>
                    <a:pt x="10308" y="419"/>
                  </a:cubicBezTo>
                  <a:close/>
                  <a:moveTo>
                    <a:pt x="10310" y="0"/>
                  </a:moveTo>
                  <a:cubicBezTo>
                    <a:pt x="8790" y="0"/>
                    <a:pt x="7279" y="349"/>
                    <a:pt x="5871" y="1053"/>
                  </a:cubicBezTo>
                  <a:cubicBezTo>
                    <a:pt x="3469" y="2254"/>
                    <a:pt x="1701" y="4289"/>
                    <a:pt x="834" y="6824"/>
                  </a:cubicBezTo>
                  <a:cubicBezTo>
                    <a:pt x="0" y="9359"/>
                    <a:pt x="200" y="12061"/>
                    <a:pt x="1368" y="14463"/>
                  </a:cubicBezTo>
                  <a:cubicBezTo>
                    <a:pt x="3102" y="17965"/>
                    <a:pt x="6672" y="20000"/>
                    <a:pt x="10341" y="20000"/>
                  </a:cubicBezTo>
                  <a:cubicBezTo>
                    <a:pt x="11842" y="20000"/>
                    <a:pt x="13343" y="19666"/>
                    <a:pt x="14777" y="18932"/>
                  </a:cubicBezTo>
                  <a:cubicBezTo>
                    <a:pt x="19714" y="16497"/>
                    <a:pt x="21716" y="10493"/>
                    <a:pt x="19281" y="5556"/>
                  </a:cubicBezTo>
                  <a:cubicBezTo>
                    <a:pt x="18080" y="3154"/>
                    <a:pt x="16045" y="1387"/>
                    <a:pt x="13510" y="519"/>
                  </a:cubicBezTo>
                  <a:cubicBezTo>
                    <a:pt x="12461" y="174"/>
                    <a:pt x="11383" y="0"/>
                    <a:pt x="1031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5805088" y="4137754"/>
              <a:ext cx="151994" cy="185293"/>
            </a:xfrm>
            <a:custGeom>
              <a:avLst/>
              <a:gdLst/>
              <a:ahLst/>
              <a:cxnLst/>
              <a:rect l="l" t="t" r="r" b="b"/>
              <a:pathLst>
                <a:path w="8207" h="10005" extrusionOk="0">
                  <a:moveTo>
                    <a:pt x="1831" y="0"/>
                  </a:moveTo>
                  <a:cubicBezTo>
                    <a:pt x="1734" y="0"/>
                    <a:pt x="1635" y="10"/>
                    <a:pt x="1535" y="31"/>
                  </a:cubicBezTo>
                  <a:cubicBezTo>
                    <a:pt x="1335" y="64"/>
                    <a:pt x="1168" y="231"/>
                    <a:pt x="1202" y="464"/>
                  </a:cubicBezTo>
                  <a:lnTo>
                    <a:pt x="1302" y="1298"/>
                  </a:lnTo>
                  <a:cubicBezTo>
                    <a:pt x="1402" y="2432"/>
                    <a:pt x="935" y="3567"/>
                    <a:pt x="34" y="4234"/>
                  </a:cubicBezTo>
                  <a:cubicBezTo>
                    <a:pt x="67" y="4300"/>
                    <a:pt x="67" y="4367"/>
                    <a:pt x="67" y="4434"/>
                  </a:cubicBezTo>
                  <a:lnTo>
                    <a:pt x="1" y="9437"/>
                  </a:lnTo>
                  <a:cubicBezTo>
                    <a:pt x="101" y="9738"/>
                    <a:pt x="368" y="9938"/>
                    <a:pt x="701" y="9938"/>
                  </a:cubicBezTo>
                  <a:lnTo>
                    <a:pt x="6439" y="10005"/>
                  </a:lnTo>
                  <a:cubicBezTo>
                    <a:pt x="6739" y="10005"/>
                    <a:pt x="6972" y="9771"/>
                    <a:pt x="6972" y="9471"/>
                  </a:cubicBezTo>
                  <a:lnTo>
                    <a:pt x="6972" y="9271"/>
                  </a:lnTo>
                  <a:cubicBezTo>
                    <a:pt x="6972" y="9104"/>
                    <a:pt x="6872" y="8970"/>
                    <a:pt x="6706" y="8970"/>
                  </a:cubicBezTo>
                  <a:lnTo>
                    <a:pt x="6772" y="8970"/>
                  </a:lnTo>
                  <a:cubicBezTo>
                    <a:pt x="7139" y="8970"/>
                    <a:pt x="7406" y="8704"/>
                    <a:pt x="7406" y="8370"/>
                  </a:cubicBezTo>
                  <a:lnTo>
                    <a:pt x="7406" y="7903"/>
                  </a:lnTo>
                  <a:cubicBezTo>
                    <a:pt x="7406" y="7636"/>
                    <a:pt x="7173" y="7403"/>
                    <a:pt x="7173" y="7403"/>
                  </a:cubicBezTo>
                  <a:cubicBezTo>
                    <a:pt x="7506" y="7403"/>
                    <a:pt x="7806" y="7136"/>
                    <a:pt x="7806" y="6769"/>
                  </a:cubicBezTo>
                  <a:lnTo>
                    <a:pt x="7806" y="6135"/>
                  </a:lnTo>
                  <a:cubicBezTo>
                    <a:pt x="7806" y="5868"/>
                    <a:pt x="7439" y="5668"/>
                    <a:pt x="7439" y="5668"/>
                  </a:cubicBezTo>
                  <a:cubicBezTo>
                    <a:pt x="7873" y="5668"/>
                    <a:pt x="8207" y="5335"/>
                    <a:pt x="8207" y="4901"/>
                  </a:cubicBezTo>
                  <a:lnTo>
                    <a:pt x="8207" y="4634"/>
                  </a:lnTo>
                  <a:cubicBezTo>
                    <a:pt x="8207" y="4234"/>
                    <a:pt x="7873" y="3867"/>
                    <a:pt x="7473" y="3867"/>
                  </a:cubicBezTo>
                  <a:lnTo>
                    <a:pt x="3303" y="3833"/>
                  </a:lnTo>
                  <a:cubicBezTo>
                    <a:pt x="3570" y="3166"/>
                    <a:pt x="3637" y="2466"/>
                    <a:pt x="3437" y="1765"/>
                  </a:cubicBezTo>
                  <a:lnTo>
                    <a:pt x="3303" y="1165"/>
                  </a:lnTo>
                  <a:cubicBezTo>
                    <a:pt x="3128" y="493"/>
                    <a:pt x="2518" y="0"/>
                    <a:pt x="183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5800772" y="4133624"/>
              <a:ext cx="160013" cy="193127"/>
            </a:xfrm>
            <a:custGeom>
              <a:avLst/>
              <a:gdLst/>
              <a:ahLst/>
              <a:cxnLst/>
              <a:rect l="l" t="t" r="r" b="b"/>
              <a:pathLst>
                <a:path w="8640" h="10428" extrusionOk="0">
                  <a:moveTo>
                    <a:pt x="2003" y="406"/>
                  </a:moveTo>
                  <a:cubicBezTo>
                    <a:pt x="2626" y="406"/>
                    <a:pt x="3185" y="818"/>
                    <a:pt x="3336" y="1421"/>
                  </a:cubicBezTo>
                  <a:lnTo>
                    <a:pt x="3469" y="2022"/>
                  </a:lnTo>
                  <a:cubicBezTo>
                    <a:pt x="3636" y="2689"/>
                    <a:pt x="3603" y="3356"/>
                    <a:pt x="3336" y="3990"/>
                  </a:cubicBezTo>
                  <a:lnTo>
                    <a:pt x="3236" y="4257"/>
                  </a:lnTo>
                  <a:lnTo>
                    <a:pt x="7672" y="4290"/>
                  </a:lnTo>
                  <a:cubicBezTo>
                    <a:pt x="8006" y="4323"/>
                    <a:pt x="8239" y="4557"/>
                    <a:pt x="8239" y="4857"/>
                  </a:cubicBezTo>
                  <a:lnTo>
                    <a:pt x="8239" y="5124"/>
                  </a:lnTo>
                  <a:cubicBezTo>
                    <a:pt x="8239" y="5407"/>
                    <a:pt x="8032" y="5660"/>
                    <a:pt x="7728" y="5660"/>
                  </a:cubicBezTo>
                  <a:cubicBezTo>
                    <a:pt x="7710" y="5660"/>
                    <a:pt x="7691" y="5659"/>
                    <a:pt x="7672" y="5658"/>
                  </a:cubicBezTo>
                  <a:lnTo>
                    <a:pt x="6939" y="5658"/>
                  </a:lnTo>
                  <a:lnTo>
                    <a:pt x="7572" y="6058"/>
                  </a:lnTo>
                  <a:cubicBezTo>
                    <a:pt x="7672" y="6125"/>
                    <a:pt x="7839" y="6258"/>
                    <a:pt x="7839" y="6358"/>
                  </a:cubicBezTo>
                  <a:lnTo>
                    <a:pt x="7839" y="6992"/>
                  </a:lnTo>
                  <a:cubicBezTo>
                    <a:pt x="7839" y="7092"/>
                    <a:pt x="7772" y="7225"/>
                    <a:pt x="7706" y="7292"/>
                  </a:cubicBezTo>
                  <a:cubicBezTo>
                    <a:pt x="7606" y="7359"/>
                    <a:pt x="7506" y="7426"/>
                    <a:pt x="7406" y="7426"/>
                  </a:cubicBezTo>
                  <a:lnTo>
                    <a:pt x="6838" y="7392"/>
                  </a:lnTo>
                  <a:lnTo>
                    <a:pt x="6838" y="7392"/>
                  </a:lnTo>
                  <a:lnTo>
                    <a:pt x="7272" y="7792"/>
                  </a:lnTo>
                  <a:cubicBezTo>
                    <a:pt x="7305" y="7826"/>
                    <a:pt x="7439" y="7959"/>
                    <a:pt x="7439" y="8093"/>
                  </a:cubicBezTo>
                  <a:lnTo>
                    <a:pt x="7439" y="8560"/>
                  </a:lnTo>
                  <a:cubicBezTo>
                    <a:pt x="7439" y="8693"/>
                    <a:pt x="7372" y="8793"/>
                    <a:pt x="7305" y="8860"/>
                  </a:cubicBezTo>
                  <a:cubicBezTo>
                    <a:pt x="7239" y="8927"/>
                    <a:pt x="7105" y="8960"/>
                    <a:pt x="7005" y="8960"/>
                  </a:cubicBezTo>
                  <a:lnTo>
                    <a:pt x="6939" y="8960"/>
                  </a:lnTo>
                  <a:lnTo>
                    <a:pt x="6939" y="9394"/>
                  </a:lnTo>
                  <a:cubicBezTo>
                    <a:pt x="6972" y="9394"/>
                    <a:pt x="7005" y="9427"/>
                    <a:pt x="7005" y="9460"/>
                  </a:cubicBezTo>
                  <a:lnTo>
                    <a:pt x="7005" y="9694"/>
                  </a:lnTo>
                  <a:cubicBezTo>
                    <a:pt x="7005" y="9761"/>
                    <a:pt x="6972" y="9861"/>
                    <a:pt x="6905" y="9927"/>
                  </a:cubicBezTo>
                  <a:cubicBezTo>
                    <a:pt x="6856" y="9976"/>
                    <a:pt x="6808" y="10007"/>
                    <a:pt x="6746" y="10007"/>
                  </a:cubicBezTo>
                  <a:cubicBezTo>
                    <a:pt x="6723" y="10007"/>
                    <a:pt x="6699" y="10003"/>
                    <a:pt x="6672" y="9994"/>
                  </a:cubicBezTo>
                  <a:lnTo>
                    <a:pt x="934" y="9961"/>
                  </a:lnTo>
                  <a:cubicBezTo>
                    <a:pt x="734" y="9961"/>
                    <a:pt x="534" y="9827"/>
                    <a:pt x="467" y="9627"/>
                  </a:cubicBezTo>
                  <a:lnTo>
                    <a:pt x="501" y="4657"/>
                  </a:lnTo>
                  <a:cubicBezTo>
                    <a:pt x="501" y="4624"/>
                    <a:pt x="501" y="4590"/>
                    <a:pt x="501" y="4523"/>
                  </a:cubicBezTo>
                  <a:cubicBezTo>
                    <a:pt x="1401" y="3790"/>
                    <a:pt x="1835" y="2655"/>
                    <a:pt x="1735" y="1488"/>
                  </a:cubicBezTo>
                  <a:lnTo>
                    <a:pt x="1635" y="621"/>
                  </a:lnTo>
                  <a:cubicBezTo>
                    <a:pt x="1635" y="521"/>
                    <a:pt x="1701" y="454"/>
                    <a:pt x="1802" y="421"/>
                  </a:cubicBezTo>
                  <a:cubicBezTo>
                    <a:pt x="1869" y="411"/>
                    <a:pt x="1936" y="406"/>
                    <a:pt x="2003" y="406"/>
                  </a:cubicBezTo>
                  <a:close/>
                  <a:moveTo>
                    <a:pt x="1997" y="1"/>
                  </a:moveTo>
                  <a:cubicBezTo>
                    <a:pt x="1911" y="1"/>
                    <a:pt x="1823" y="7"/>
                    <a:pt x="1735" y="20"/>
                  </a:cubicBezTo>
                  <a:cubicBezTo>
                    <a:pt x="1401" y="87"/>
                    <a:pt x="1201" y="387"/>
                    <a:pt x="1234" y="687"/>
                  </a:cubicBezTo>
                  <a:lnTo>
                    <a:pt x="1301" y="1555"/>
                  </a:lnTo>
                  <a:cubicBezTo>
                    <a:pt x="1435" y="2622"/>
                    <a:pt x="968" y="3656"/>
                    <a:pt x="134" y="4290"/>
                  </a:cubicBezTo>
                  <a:lnTo>
                    <a:pt x="0" y="4390"/>
                  </a:lnTo>
                  <a:lnTo>
                    <a:pt x="67" y="4557"/>
                  </a:lnTo>
                  <a:cubicBezTo>
                    <a:pt x="67" y="4590"/>
                    <a:pt x="100" y="4624"/>
                    <a:pt x="100" y="4657"/>
                  </a:cubicBezTo>
                  <a:lnTo>
                    <a:pt x="34" y="9694"/>
                  </a:lnTo>
                  <a:lnTo>
                    <a:pt x="34" y="9727"/>
                  </a:lnTo>
                  <a:cubicBezTo>
                    <a:pt x="167" y="10094"/>
                    <a:pt x="534" y="10361"/>
                    <a:pt x="934" y="10361"/>
                  </a:cubicBezTo>
                  <a:lnTo>
                    <a:pt x="6672" y="10428"/>
                  </a:lnTo>
                  <a:cubicBezTo>
                    <a:pt x="6872" y="10428"/>
                    <a:pt x="7072" y="10361"/>
                    <a:pt x="7172" y="10228"/>
                  </a:cubicBezTo>
                  <a:cubicBezTo>
                    <a:pt x="7339" y="10094"/>
                    <a:pt x="7406" y="9894"/>
                    <a:pt x="7406" y="9694"/>
                  </a:cubicBezTo>
                  <a:lnTo>
                    <a:pt x="7406" y="9494"/>
                  </a:lnTo>
                  <a:cubicBezTo>
                    <a:pt x="7406" y="9427"/>
                    <a:pt x="7406" y="9360"/>
                    <a:pt x="7372" y="9294"/>
                  </a:cubicBezTo>
                  <a:cubicBezTo>
                    <a:pt x="7472" y="9260"/>
                    <a:pt x="7539" y="9227"/>
                    <a:pt x="7572" y="9160"/>
                  </a:cubicBezTo>
                  <a:cubicBezTo>
                    <a:pt x="7739" y="8993"/>
                    <a:pt x="7839" y="8793"/>
                    <a:pt x="7839" y="8593"/>
                  </a:cubicBezTo>
                  <a:lnTo>
                    <a:pt x="7839" y="8126"/>
                  </a:lnTo>
                  <a:cubicBezTo>
                    <a:pt x="7839" y="7993"/>
                    <a:pt x="7806" y="7859"/>
                    <a:pt x="7739" y="7759"/>
                  </a:cubicBezTo>
                  <a:cubicBezTo>
                    <a:pt x="7839" y="7726"/>
                    <a:pt x="7906" y="7659"/>
                    <a:pt x="7973" y="7592"/>
                  </a:cubicBezTo>
                  <a:cubicBezTo>
                    <a:pt x="8139" y="7426"/>
                    <a:pt x="8239" y="7225"/>
                    <a:pt x="8239" y="6992"/>
                  </a:cubicBezTo>
                  <a:lnTo>
                    <a:pt x="8239" y="6358"/>
                  </a:lnTo>
                  <a:cubicBezTo>
                    <a:pt x="8239" y="6225"/>
                    <a:pt x="8173" y="6091"/>
                    <a:pt x="8106" y="5991"/>
                  </a:cubicBezTo>
                  <a:cubicBezTo>
                    <a:pt x="8406" y="5824"/>
                    <a:pt x="8640" y="5524"/>
                    <a:pt x="8640" y="5124"/>
                  </a:cubicBezTo>
                  <a:lnTo>
                    <a:pt x="8640" y="4857"/>
                  </a:lnTo>
                  <a:cubicBezTo>
                    <a:pt x="8640" y="4323"/>
                    <a:pt x="8206" y="3890"/>
                    <a:pt x="7672" y="3890"/>
                  </a:cubicBezTo>
                  <a:lnTo>
                    <a:pt x="3836" y="3856"/>
                  </a:lnTo>
                  <a:cubicBezTo>
                    <a:pt x="4003" y="3223"/>
                    <a:pt x="4036" y="2589"/>
                    <a:pt x="3870" y="1955"/>
                  </a:cubicBezTo>
                  <a:lnTo>
                    <a:pt x="3736" y="1355"/>
                  </a:lnTo>
                  <a:cubicBezTo>
                    <a:pt x="3526" y="542"/>
                    <a:pt x="2799" y="1"/>
                    <a:pt x="199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5740839" y="4211208"/>
              <a:ext cx="65505" cy="110601"/>
            </a:xfrm>
            <a:custGeom>
              <a:avLst/>
              <a:gdLst/>
              <a:ahLst/>
              <a:cxnLst/>
              <a:rect l="l" t="t" r="r" b="b"/>
              <a:pathLst>
                <a:path w="3537" h="5972" extrusionOk="0">
                  <a:moveTo>
                    <a:pt x="501" y="1"/>
                  </a:moveTo>
                  <a:cubicBezTo>
                    <a:pt x="267" y="1"/>
                    <a:pt x="67" y="201"/>
                    <a:pt x="67" y="435"/>
                  </a:cubicBezTo>
                  <a:lnTo>
                    <a:pt x="1" y="5471"/>
                  </a:lnTo>
                  <a:cubicBezTo>
                    <a:pt x="1" y="5738"/>
                    <a:pt x="201" y="5938"/>
                    <a:pt x="468" y="5938"/>
                  </a:cubicBezTo>
                  <a:lnTo>
                    <a:pt x="3036" y="5972"/>
                  </a:lnTo>
                  <a:cubicBezTo>
                    <a:pt x="3270" y="5972"/>
                    <a:pt x="3470" y="5772"/>
                    <a:pt x="3470" y="5505"/>
                  </a:cubicBezTo>
                  <a:lnTo>
                    <a:pt x="3470" y="5471"/>
                  </a:lnTo>
                  <a:lnTo>
                    <a:pt x="3536" y="468"/>
                  </a:lnTo>
                  <a:cubicBezTo>
                    <a:pt x="3536" y="401"/>
                    <a:pt x="3503" y="334"/>
                    <a:pt x="3503" y="268"/>
                  </a:cubicBezTo>
                  <a:cubicBezTo>
                    <a:pt x="3403" y="134"/>
                    <a:pt x="3270" y="1"/>
                    <a:pt x="3069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5737135" y="4207503"/>
              <a:ext cx="72913" cy="118009"/>
            </a:xfrm>
            <a:custGeom>
              <a:avLst/>
              <a:gdLst/>
              <a:ahLst/>
              <a:cxnLst/>
              <a:rect l="l" t="t" r="r" b="b"/>
              <a:pathLst>
                <a:path w="3937" h="6372" extrusionOk="0">
                  <a:moveTo>
                    <a:pt x="701" y="401"/>
                  </a:moveTo>
                  <a:lnTo>
                    <a:pt x="3269" y="434"/>
                  </a:lnTo>
                  <a:cubicBezTo>
                    <a:pt x="3370" y="434"/>
                    <a:pt x="3470" y="468"/>
                    <a:pt x="3503" y="568"/>
                  </a:cubicBezTo>
                  <a:cubicBezTo>
                    <a:pt x="3503" y="601"/>
                    <a:pt x="3536" y="635"/>
                    <a:pt x="3536" y="668"/>
                  </a:cubicBezTo>
                  <a:lnTo>
                    <a:pt x="3470" y="5705"/>
                  </a:lnTo>
                  <a:cubicBezTo>
                    <a:pt x="3470" y="5772"/>
                    <a:pt x="3436" y="5838"/>
                    <a:pt x="3403" y="5872"/>
                  </a:cubicBezTo>
                  <a:cubicBezTo>
                    <a:pt x="3336" y="5938"/>
                    <a:pt x="3303" y="5972"/>
                    <a:pt x="3236" y="5972"/>
                  </a:cubicBezTo>
                  <a:lnTo>
                    <a:pt x="634" y="5938"/>
                  </a:lnTo>
                  <a:cubicBezTo>
                    <a:pt x="601" y="5938"/>
                    <a:pt x="534" y="5905"/>
                    <a:pt x="467" y="5872"/>
                  </a:cubicBezTo>
                  <a:cubicBezTo>
                    <a:pt x="434" y="5805"/>
                    <a:pt x="401" y="5738"/>
                    <a:pt x="401" y="5671"/>
                  </a:cubicBezTo>
                  <a:lnTo>
                    <a:pt x="467" y="635"/>
                  </a:lnTo>
                  <a:cubicBezTo>
                    <a:pt x="467" y="501"/>
                    <a:pt x="568" y="401"/>
                    <a:pt x="701" y="401"/>
                  </a:cubicBezTo>
                  <a:close/>
                  <a:moveTo>
                    <a:pt x="701" y="1"/>
                  </a:moveTo>
                  <a:cubicBezTo>
                    <a:pt x="534" y="1"/>
                    <a:pt x="367" y="34"/>
                    <a:pt x="234" y="168"/>
                  </a:cubicBezTo>
                  <a:cubicBezTo>
                    <a:pt x="101" y="301"/>
                    <a:pt x="34" y="468"/>
                    <a:pt x="34" y="635"/>
                  </a:cubicBezTo>
                  <a:lnTo>
                    <a:pt x="0" y="5671"/>
                  </a:lnTo>
                  <a:cubicBezTo>
                    <a:pt x="0" y="6038"/>
                    <a:pt x="267" y="6339"/>
                    <a:pt x="634" y="6339"/>
                  </a:cubicBezTo>
                  <a:lnTo>
                    <a:pt x="3236" y="6372"/>
                  </a:lnTo>
                  <a:cubicBezTo>
                    <a:pt x="3403" y="6372"/>
                    <a:pt x="3570" y="6305"/>
                    <a:pt x="3703" y="6205"/>
                  </a:cubicBezTo>
                  <a:cubicBezTo>
                    <a:pt x="3837" y="6072"/>
                    <a:pt x="3903" y="5905"/>
                    <a:pt x="3903" y="5671"/>
                  </a:cubicBezTo>
                  <a:lnTo>
                    <a:pt x="3937" y="668"/>
                  </a:lnTo>
                  <a:cubicBezTo>
                    <a:pt x="3937" y="568"/>
                    <a:pt x="3903" y="501"/>
                    <a:pt x="3870" y="401"/>
                  </a:cubicBezTo>
                  <a:cubicBezTo>
                    <a:pt x="3770" y="168"/>
                    <a:pt x="3536" y="1"/>
                    <a:pt x="330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5769269" y="4223579"/>
              <a:ext cx="17927" cy="17316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500" y="0"/>
                  </a:moveTo>
                  <a:cubicBezTo>
                    <a:pt x="234" y="0"/>
                    <a:pt x="0" y="200"/>
                    <a:pt x="0" y="467"/>
                  </a:cubicBezTo>
                  <a:cubicBezTo>
                    <a:pt x="0" y="734"/>
                    <a:pt x="234" y="934"/>
                    <a:pt x="500" y="934"/>
                  </a:cubicBezTo>
                  <a:cubicBezTo>
                    <a:pt x="734" y="934"/>
                    <a:pt x="967" y="734"/>
                    <a:pt x="967" y="467"/>
                  </a:cubicBezTo>
                  <a:cubicBezTo>
                    <a:pt x="967" y="200"/>
                    <a:pt x="767" y="0"/>
                    <a:pt x="500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5765546" y="4219245"/>
              <a:ext cx="25354" cy="25354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1" y="434"/>
                  </a:moveTo>
                  <a:cubicBezTo>
                    <a:pt x="835" y="434"/>
                    <a:pt x="968" y="568"/>
                    <a:pt x="968" y="701"/>
                  </a:cubicBezTo>
                  <a:cubicBezTo>
                    <a:pt x="968" y="834"/>
                    <a:pt x="835" y="968"/>
                    <a:pt x="701" y="968"/>
                  </a:cubicBezTo>
                  <a:cubicBezTo>
                    <a:pt x="535" y="968"/>
                    <a:pt x="435" y="834"/>
                    <a:pt x="435" y="701"/>
                  </a:cubicBezTo>
                  <a:cubicBezTo>
                    <a:pt x="435" y="534"/>
                    <a:pt x="535" y="434"/>
                    <a:pt x="701" y="434"/>
                  </a:cubicBezTo>
                  <a:close/>
                  <a:moveTo>
                    <a:pt x="701" y="1"/>
                  </a:moveTo>
                  <a:cubicBezTo>
                    <a:pt x="301" y="1"/>
                    <a:pt x="1" y="301"/>
                    <a:pt x="1" y="701"/>
                  </a:cubicBezTo>
                  <a:cubicBezTo>
                    <a:pt x="1" y="1068"/>
                    <a:pt x="301" y="1368"/>
                    <a:pt x="668" y="1368"/>
                  </a:cubicBezTo>
                  <a:lnTo>
                    <a:pt x="701" y="1368"/>
                  </a:lnTo>
                  <a:cubicBezTo>
                    <a:pt x="1068" y="1368"/>
                    <a:pt x="1369" y="1068"/>
                    <a:pt x="1369" y="701"/>
                  </a:cubicBezTo>
                  <a:cubicBezTo>
                    <a:pt x="1369" y="334"/>
                    <a:pt x="1068" y="1"/>
                    <a:pt x="70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5905785" y="4303885"/>
              <a:ext cx="24113" cy="19"/>
            </a:xfrm>
            <a:custGeom>
              <a:avLst/>
              <a:gdLst/>
              <a:ahLst/>
              <a:cxnLst/>
              <a:rect l="l" t="t" r="r" b="b"/>
              <a:pathLst>
                <a:path w="1302" h="1" extrusionOk="0">
                  <a:moveTo>
                    <a:pt x="1" y="0"/>
                  </a:moveTo>
                  <a:lnTo>
                    <a:pt x="130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5905785" y="4299551"/>
              <a:ext cx="24113" cy="8056"/>
            </a:xfrm>
            <a:custGeom>
              <a:avLst/>
              <a:gdLst/>
              <a:ahLst/>
              <a:cxnLst/>
              <a:rect l="l" t="t" r="r" b="b"/>
              <a:pathLst>
                <a:path w="1302" h="435" extrusionOk="0">
                  <a:moveTo>
                    <a:pt x="1" y="1"/>
                  </a:moveTo>
                  <a:lnTo>
                    <a:pt x="1" y="435"/>
                  </a:lnTo>
                  <a:lnTo>
                    <a:pt x="1302" y="435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5913211" y="4274845"/>
              <a:ext cx="24113" cy="19"/>
            </a:xfrm>
            <a:custGeom>
              <a:avLst/>
              <a:gdLst/>
              <a:ahLst/>
              <a:cxnLst/>
              <a:rect l="l" t="t" r="r" b="b"/>
              <a:pathLst>
                <a:path w="1302" h="1" extrusionOk="0">
                  <a:moveTo>
                    <a:pt x="0" y="1"/>
                  </a:moveTo>
                  <a:lnTo>
                    <a:pt x="130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5913211" y="4271140"/>
              <a:ext cx="24113" cy="7427"/>
            </a:xfrm>
            <a:custGeom>
              <a:avLst/>
              <a:gdLst/>
              <a:ahLst/>
              <a:cxnLst/>
              <a:rect l="l" t="t" r="r" b="b"/>
              <a:pathLst>
                <a:path w="1302" h="401" extrusionOk="0">
                  <a:moveTo>
                    <a:pt x="0" y="1"/>
                  </a:moveTo>
                  <a:lnTo>
                    <a:pt x="0" y="401"/>
                  </a:lnTo>
                  <a:lnTo>
                    <a:pt x="1301" y="401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5918768" y="4242100"/>
              <a:ext cx="24113" cy="19"/>
            </a:xfrm>
            <a:custGeom>
              <a:avLst/>
              <a:gdLst/>
              <a:ahLst/>
              <a:cxnLst/>
              <a:rect l="l" t="t" r="r" b="b"/>
              <a:pathLst>
                <a:path w="1302" h="1" extrusionOk="0">
                  <a:moveTo>
                    <a:pt x="0" y="1"/>
                  </a:moveTo>
                  <a:lnTo>
                    <a:pt x="130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5918768" y="4238396"/>
              <a:ext cx="24113" cy="7427"/>
            </a:xfrm>
            <a:custGeom>
              <a:avLst/>
              <a:gdLst/>
              <a:ahLst/>
              <a:cxnLst/>
              <a:rect l="l" t="t" r="r" b="b"/>
              <a:pathLst>
                <a:path w="1302" h="401" extrusionOk="0">
                  <a:moveTo>
                    <a:pt x="0" y="1"/>
                  </a:moveTo>
                  <a:lnTo>
                    <a:pt x="0" y="401"/>
                  </a:lnTo>
                  <a:lnTo>
                    <a:pt x="1301" y="401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5157030" y="3337642"/>
              <a:ext cx="730836" cy="647459"/>
            </a:xfrm>
            <a:custGeom>
              <a:avLst/>
              <a:gdLst/>
              <a:ahLst/>
              <a:cxnLst/>
              <a:rect l="l" t="t" r="r" b="b"/>
              <a:pathLst>
                <a:path w="39462" h="34960" extrusionOk="0">
                  <a:moveTo>
                    <a:pt x="567" y="1"/>
                  </a:moveTo>
                  <a:cubicBezTo>
                    <a:pt x="267" y="1"/>
                    <a:pt x="0" y="268"/>
                    <a:pt x="0" y="568"/>
                  </a:cubicBezTo>
                  <a:lnTo>
                    <a:pt x="0" y="34392"/>
                  </a:lnTo>
                  <a:cubicBezTo>
                    <a:pt x="0" y="34692"/>
                    <a:pt x="234" y="34959"/>
                    <a:pt x="534" y="34959"/>
                  </a:cubicBezTo>
                  <a:lnTo>
                    <a:pt x="38895" y="34959"/>
                  </a:lnTo>
                  <a:cubicBezTo>
                    <a:pt x="39195" y="34959"/>
                    <a:pt x="39428" y="34726"/>
                    <a:pt x="39428" y="34425"/>
                  </a:cubicBezTo>
                  <a:lnTo>
                    <a:pt x="39462" y="568"/>
                  </a:lnTo>
                  <a:cubicBezTo>
                    <a:pt x="39462" y="268"/>
                    <a:pt x="39228" y="34"/>
                    <a:pt x="38895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5137861" y="3320344"/>
              <a:ext cx="730855" cy="647459"/>
            </a:xfrm>
            <a:custGeom>
              <a:avLst/>
              <a:gdLst/>
              <a:ahLst/>
              <a:cxnLst/>
              <a:rect l="l" t="t" r="r" b="b"/>
              <a:pathLst>
                <a:path w="39463" h="34960" extrusionOk="0">
                  <a:moveTo>
                    <a:pt x="568" y="1"/>
                  </a:moveTo>
                  <a:cubicBezTo>
                    <a:pt x="268" y="1"/>
                    <a:pt x="34" y="234"/>
                    <a:pt x="34" y="568"/>
                  </a:cubicBezTo>
                  <a:lnTo>
                    <a:pt x="1" y="34392"/>
                  </a:lnTo>
                  <a:cubicBezTo>
                    <a:pt x="1" y="34692"/>
                    <a:pt x="234" y="34926"/>
                    <a:pt x="568" y="34926"/>
                  </a:cubicBezTo>
                  <a:lnTo>
                    <a:pt x="38895" y="34959"/>
                  </a:lnTo>
                  <a:cubicBezTo>
                    <a:pt x="39196" y="34959"/>
                    <a:pt x="39463" y="34692"/>
                    <a:pt x="39463" y="34392"/>
                  </a:cubicBezTo>
                  <a:lnTo>
                    <a:pt x="39463" y="568"/>
                  </a:lnTo>
                  <a:cubicBezTo>
                    <a:pt x="39463" y="268"/>
                    <a:pt x="39229" y="34"/>
                    <a:pt x="38929" y="34"/>
                  </a:cubicBezTo>
                  <a:lnTo>
                    <a:pt x="568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5134157" y="3316640"/>
              <a:ext cx="738892" cy="654867"/>
            </a:xfrm>
            <a:custGeom>
              <a:avLst/>
              <a:gdLst/>
              <a:ahLst/>
              <a:cxnLst/>
              <a:rect l="l" t="t" r="r" b="b"/>
              <a:pathLst>
                <a:path w="39897" h="35360" extrusionOk="0">
                  <a:moveTo>
                    <a:pt x="39129" y="434"/>
                  </a:moveTo>
                  <a:cubicBezTo>
                    <a:pt x="39229" y="434"/>
                    <a:pt x="39296" y="468"/>
                    <a:pt x="39362" y="534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592"/>
                  </a:lnTo>
                  <a:cubicBezTo>
                    <a:pt x="39462" y="34692"/>
                    <a:pt x="39396" y="34792"/>
                    <a:pt x="39362" y="34859"/>
                  </a:cubicBezTo>
                  <a:cubicBezTo>
                    <a:pt x="39296" y="34926"/>
                    <a:pt x="39196" y="34959"/>
                    <a:pt x="39095" y="34959"/>
                  </a:cubicBezTo>
                  <a:lnTo>
                    <a:pt x="768" y="34926"/>
                  </a:lnTo>
                  <a:cubicBezTo>
                    <a:pt x="568" y="34926"/>
                    <a:pt x="401" y="34792"/>
                    <a:pt x="401" y="34592"/>
                  </a:cubicBezTo>
                  <a:lnTo>
                    <a:pt x="434" y="768"/>
                  </a:lnTo>
                  <a:cubicBezTo>
                    <a:pt x="434" y="568"/>
                    <a:pt x="601" y="434"/>
                    <a:pt x="768" y="434"/>
                  </a:cubicBezTo>
                  <a:close/>
                  <a:moveTo>
                    <a:pt x="768" y="1"/>
                  </a:moveTo>
                  <a:cubicBezTo>
                    <a:pt x="368" y="1"/>
                    <a:pt x="1" y="334"/>
                    <a:pt x="1" y="768"/>
                  </a:cubicBezTo>
                  <a:lnTo>
                    <a:pt x="1" y="34592"/>
                  </a:lnTo>
                  <a:cubicBezTo>
                    <a:pt x="1" y="34992"/>
                    <a:pt x="334" y="35359"/>
                    <a:pt x="768" y="35359"/>
                  </a:cubicBezTo>
                  <a:lnTo>
                    <a:pt x="39095" y="35359"/>
                  </a:lnTo>
                  <a:cubicBezTo>
                    <a:pt x="39296" y="35359"/>
                    <a:pt x="39496" y="35293"/>
                    <a:pt x="39629" y="35126"/>
                  </a:cubicBezTo>
                  <a:cubicBezTo>
                    <a:pt x="39796" y="34992"/>
                    <a:pt x="39863" y="34792"/>
                    <a:pt x="39863" y="34592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3" y="234"/>
                  </a:cubicBezTo>
                  <a:cubicBezTo>
                    <a:pt x="39529" y="101"/>
                    <a:pt x="39329" y="1"/>
                    <a:pt x="3912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5138491" y="3320344"/>
              <a:ext cx="730225" cy="64264"/>
            </a:xfrm>
            <a:custGeom>
              <a:avLst/>
              <a:gdLst/>
              <a:ahLst/>
              <a:cxnLst/>
              <a:rect l="l" t="t" r="r" b="b"/>
              <a:pathLst>
                <a:path w="39429" h="3470" extrusionOk="0">
                  <a:moveTo>
                    <a:pt x="39429" y="3470"/>
                  </a:moveTo>
                  <a:lnTo>
                    <a:pt x="0" y="3470"/>
                  </a:lnTo>
                  <a:lnTo>
                    <a:pt x="0" y="568"/>
                  </a:lnTo>
                  <a:cubicBezTo>
                    <a:pt x="0" y="234"/>
                    <a:pt x="234" y="1"/>
                    <a:pt x="534" y="1"/>
                  </a:cubicBezTo>
                  <a:lnTo>
                    <a:pt x="38895" y="34"/>
                  </a:lnTo>
                  <a:cubicBezTo>
                    <a:pt x="39195" y="34"/>
                    <a:pt x="39429" y="268"/>
                    <a:pt x="39429" y="568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5134157" y="3316640"/>
              <a:ext cx="738892" cy="71691"/>
            </a:xfrm>
            <a:custGeom>
              <a:avLst/>
              <a:gdLst/>
              <a:ahLst/>
              <a:cxnLst/>
              <a:rect l="l" t="t" r="r" b="b"/>
              <a:pathLst>
                <a:path w="39897" h="3871" extrusionOk="0">
                  <a:moveTo>
                    <a:pt x="768" y="401"/>
                  </a:moveTo>
                  <a:lnTo>
                    <a:pt x="39129" y="434"/>
                  </a:lnTo>
                  <a:cubicBezTo>
                    <a:pt x="39196" y="434"/>
                    <a:pt x="39296" y="468"/>
                    <a:pt x="39362" y="534"/>
                  </a:cubicBezTo>
                  <a:cubicBezTo>
                    <a:pt x="39429" y="601"/>
                    <a:pt x="39462" y="668"/>
                    <a:pt x="39462" y="768"/>
                  </a:cubicBezTo>
                  <a:lnTo>
                    <a:pt x="39462" y="3470"/>
                  </a:lnTo>
                  <a:lnTo>
                    <a:pt x="434" y="3436"/>
                  </a:lnTo>
                  <a:lnTo>
                    <a:pt x="434" y="768"/>
                  </a:lnTo>
                  <a:cubicBezTo>
                    <a:pt x="434" y="568"/>
                    <a:pt x="568" y="401"/>
                    <a:pt x="768" y="401"/>
                  </a:cubicBezTo>
                  <a:close/>
                  <a:moveTo>
                    <a:pt x="768" y="1"/>
                  </a:moveTo>
                  <a:cubicBezTo>
                    <a:pt x="368" y="1"/>
                    <a:pt x="1" y="334"/>
                    <a:pt x="1" y="768"/>
                  </a:cubicBezTo>
                  <a:lnTo>
                    <a:pt x="1" y="3670"/>
                  </a:lnTo>
                  <a:cubicBezTo>
                    <a:pt x="1" y="3703"/>
                    <a:pt x="34" y="3770"/>
                    <a:pt x="68" y="3803"/>
                  </a:cubicBezTo>
                  <a:cubicBezTo>
                    <a:pt x="101" y="3837"/>
                    <a:pt x="168" y="3870"/>
                    <a:pt x="234" y="3870"/>
                  </a:cubicBezTo>
                  <a:lnTo>
                    <a:pt x="39663" y="3870"/>
                  </a:lnTo>
                  <a:cubicBezTo>
                    <a:pt x="39796" y="3870"/>
                    <a:pt x="39863" y="3770"/>
                    <a:pt x="39863" y="3670"/>
                  </a:cubicBezTo>
                  <a:lnTo>
                    <a:pt x="39896" y="768"/>
                  </a:lnTo>
                  <a:cubicBezTo>
                    <a:pt x="39896" y="568"/>
                    <a:pt x="39796" y="368"/>
                    <a:pt x="39663" y="234"/>
                  </a:cubicBezTo>
                  <a:cubicBezTo>
                    <a:pt x="39529" y="101"/>
                    <a:pt x="39329" y="34"/>
                    <a:pt x="39129" y="34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5733431" y="3340124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34" y="400"/>
                    <a:pt x="968" y="534"/>
                    <a:pt x="968" y="701"/>
                  </a:cubicBezTo>
                  <a:cubicBezTo>
                    <a:pt x="968" y="834"/>
                    <a:pt x="834" y="968"/>
                    <a:pt x="701" y="968"/>
                  </a:cubicBezTo>
                  <a:cubicBezTo>
                    <a:pt x="534" y="968"/>
                    <a:pt x="401" y="834"/>
                    <a:pt x="401" y="701"/>
                  </a:cubicBezTo>
                  <a:cubicBezTo>
                    <a:pt x="401" y="534"/>
                    <a:pt x="534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01" y="0"/>
                    <a:pt x="0" y="300"/>
                    <a:pt x="0" y="701"/>
                  </a:cubicBezTo>
                  <a:cubicBezTo>
                    <a:pt x="0" y="1068"/>
                    <a:pt x="301" y="1401"/>
                    <a:pt x="701" y="1401"/>
                  </a:cubicBezTo>
                  <a:cubicBezTo>
                    <a:pt x="1068" y="1401"/>
                    <a:pt x="1401" y="1068"/>
                    <a:pt x="1401" y="701"/>
                  </a:cubicBezTo>
                  <a:cubicBezTo>
                    <a:pt x="1401" y="300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5776047" y="3340124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35" y="400"/>
                    <a:pt x="968" y="534"/>
                    <a:pt x="968" y="701"/>
                  </a:cubicBezTo>
                  <a:cubicBezTo>
                    <a:pt x="968" y="834"/>
                    <a:pt x="868" y="968"/>
                    <a:pt x="701" y="968"/>
                  </a:cubicBezTo>
                  <a:cubicBezTo>
                    <a:pt x="535" y="968"/>
                    <a:pt x="401" y="834"/>
                    <a:pt x="401" y="701"/>
                  </a:cubicBezTo>
                  <a:cubicBezTo>
                    <a:pt x="401" y="534"/>
                    <a:pt x="535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01" y="0"/>
                    <a:pt x="1" y="300"/>
                    <a:pt x="1" y="701"/>
                  </a:cubicBezTo>
                  <a:cubicBezTo>
                    <a:pt x="1" y="1068"/>
                    <a:pt x="301" y="1401"/>
                    <a:pt x="701" y="1401"/>
                  </a:cubicBezTo>
                  <a:cubicBezTo>
                    <a:pt x="1068" y="1401"/>
                    <a:pt x="1402" y="1068"/>
                    <a:pt x="1402" y="701"/>
                  </a:cubicBezTo>
                  <a:cubicBezTo>
                    <a:pt x="1402" y="300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5818071" y="3340124"/>
              <a:ext cx="25965" cy="25965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701" y="400"/>
                  </a:moveTo>
                  <a:cubicBezTo>
                    <a:pt x="834" y="400"/>
                    <a:pt x="968" y="534"/>
                    <a:pt x="968" y="701"/>
                  </a:cubicBezTo>
                  <a:cubicBezTo>
                    <a:pt x="968" y="834"/>
                    <a:pt x="834" y="968"/>
                    <a:pt x="701" y="968"/>
                  </a:cubicBezTo>
                  <a:cubicBezTo>
                    <a:pt x="534" y="968"/>
                    <a:pt x="401" y="834"/>
                    <a:pt x="401" y="701"/>
                  </a:cubicBezTo>
                  <a:cubicBezTo>
                    <a:pt x="401" y="534"/>
                    <a:pt x="534" y="400"/>
                    <a:pt x="701" y="400"/>
                  </a:cubicBezTo>
                  <a:close/>
                  <a:moveTo>
                    <a:pt x="701" y="0"/>
                  </a:moveTo>
                  <a:cubicBezTo>
                    <a:pt x="300" y="0"/>
                    <a:pt x="0" y="300"/>
                    <a:pt x="0" y="701"/>
                  </a:cubicBezTo>
                  <a:cubicBezTo>
                    <a:pt x="0" y="1068"/>
                    <a:pt x="300" y="1401"/>
                    <a:pt x="701" y="1401"/>
                  </a:cubicBezTo>
                  <a:cubicBezTo>
                    <a:pt x="1068" y="1401"/>
                    <a:pt x="1401" y="1068"/>
                    <a:pt x="1401" y="701"/>
                  </a:cubicBezTo>
                  <a:cubicBezTo>
                    <a:pt x="1401" y="300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5385613" y="4019704"/>
              <a:ext cx="235389" cy="19"/>
            </a:xfrm>
            <a:custGeom>
              <a:avLst/>
              <a:gdLst/>
              <a:ahLst/>
              <a:cxnLst/>
              <a:rect l="l" t="t" r="r" b="b"/>
              <a:pathLst>
                <a:path w="12710" h="1" extrusionOk="0">
                  <a:moveTo>
                    <a:pt x="0" y="0"/>
                  </a:moveTo>
                  <a:lnTo>
                    <a:pt x="1270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9"/>
            <p:cNvSpPr/>
            <p:nvPr/>
          </p:nvSpPr>
          <p:spPr>
            <a:xfrm>
              <a:off x="5381908" y="4015981"/>
              <a:ext cx="243408" cy="7445"/>
            </a:xfrm>
            <a:custGeom>
              <a:avLst/>
              <a:gdLst/>
              <a:ahLst/>
              <a:cxnLst/>
              <a:rect l="l" t="t" r="r" b="b"/>
              <a:pathLst>
                <a:path w="13143" h="402" extrusionOk="0">
                  <a:moveTo>
                    <a:pt x="200" y="1"/>
                  </a:moveTo>
                  <a:cubicBezTo>
                    <a:pt x="100" y="1"/>
                    <a:pt x="0" y="68"/>
                    <a:pt x="0" y="201"/>
                  </a:cubicBezTo>
                  <a:cubicBezTo>
                    <a:pt x="0" y="301"/>
                    <a:pt x="100" y="401"/>
                    <a:pt x="200" y="401"/>
                  </a:cubicBezTo>
                  <a:lnTo>
                    <a:pt x="12909" y="401"/>
                  </a:lnTo>
                  <a:cubicBezTo>
                    <a:pt x="13043" y="401"/>
                    <a:pt x="13143" y="301"/>
                    <a:pt x="13143" y="201"/>
                  </a:cubicBezTo>
                  <a:cubicBezTo>
                    <a:pt x="13143" y="68"/>
                    <a:pt x="13043" y="1"/>
                    <a:pt x="1290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9"/>
            <p:cNvSpPr/>
            <p:nvPr/>
          </p:nvSpPr>
          <p:spPr>
            <a:xfrm>
              <a:off x="5430081" y="4062320"/>
              <a:ext cx="147049" cy="19"/>
            </a:xfrm>
            <a:custGeom>
              <a:avLst/>
              <a:gdLst/>
              <a:ahLst/>
              <a:cxnLst/>
              <a:rect l="l" t="t" r="r" b="b"/>
              <a:pathLst>
                <a:path w="7940" h="1" extrusionOk="0">
                  <a:moveTo>
                    <a:pt x="1" y="1"/>
                  </a:moveTo>
                  <a:lnTo>
                    <a:pt x="794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5425765" y="4058616"/>
              <a:ext cx="155086" cy="7427"/>
            </a:xfrm>
            <a:custGeom>
              <a:avLst/>
              <a:gdLst/>
              <a:ahLst/>
              <a:cxnLst/>
              <a:rect l="l" t="t" r="r" b="b"/>
              <a:pathLst>
                <a:path w="8374" h="401" extrusionOk="0">
                  <a:moveTo>
                    <a:pt x="234" y="1"/>
                  </a:moveTo>
                  <a:cubicBezTo>
                    <a:pt x="100" y="1"/>
                    <a:pt x="0" y="67"/>
                    <a:pt x="0" y="201"/>
                  </a:cubicBezTo>
                  <a:cubicBezTo>
                    <a:pt x="0" y="301"/>
                    <a:pt x="100" y="401"/>
                    <a:pt x="234" y="401"/>
                  </a:cubicBezTo>
                  <a:lnTo>
                    <a:pt x="8173" y="401"/>
                  </a:lnTo>
                  <a:cubicBezTo>
                    <a:pt x="8273" y="401"/>
                    <a:pt x="8373" y="301"/>
                    <a:pt x="8373" y="201"/>
                  </a:cubicBezTo>
                  <a:cubicBezTo>
                    <a:pt x="8373" y="67"/>
                    <a:pt x="8273" y="1"/>
                    <a:pt x="817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5381279" y="3447618"/>
              <a:ext cx="255780" cy="458407"/>
            </a:xfrm>
            <a:custGeom>
              <a:avLst/>
              <a:gdLst/>
              <a:ahLst/>
              <a:cxnLst/>
              <a:rect l="l" t="t" r="r" b="b"/>
              <a:pathLst>
                <a:path w="13811" h="24752" extrusionOk="0">
                  <a:moveTo>
                    <a:pt x="1735" y="0"/>
                  </a:moveTo>
                  <a:cubicBezTo>
                    <a:pt x="768" y="0"/>
                    <a:pt x="1" y="668"/>
                    <a:pt x="1" y="1501"/>
                  </a:cubicBezTo>
                  <a:lnTo>
                    <a:pt x="1" y="23250"/>
                  </a:lnTo>
                  <a:cubicBezTo>
                    <a:pt x="1" y="24084"/>
                    <a:pt x="768" y="24751"/>
                    <a:pt x="1735" y="24751"/>
                  </a:cubicBezTo>
                  <a:lnTo>
                    <a:pt x="12076" y="24751"/>
                  </a:lnTo>
                  <a:cubicBezTo>
                    <a:pt x="13010" y="24751"/>
                    <a:pt x="13777" y="24084"/>
                    <a:pt x="13777" y="23250"/>
                  </a:cubicBezTo>
                  <a:lnTo>
                    <a:pt x="13811" y="1501"/>
                  </a:lnTo>
                  <a:cubicBezTo>
                    <a:pt x="13811" y="668"/>
                    <a:pt x="13043" y="0"/>
                    <a:pt x="1207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5377575" y="3443914"/>
              <a:ext cx="263188" cy="465815"/>
            </a:xfrm>
            <a:custGeom>
              <a:avLst/>
              <a:gdLst/>
              <a:ahLst/>
              <a:cxnLst/>
              <a:rect l="l" t="t" r="r" b="b"/>
              <a:pathLst>
                <a:path w="14211" h="25152" extrusionOk="0">
                  <a:moveTo>
                    <a:pt x="12276" y="401"/>
                  </a:moveTo>
                  <a:cubicBezTo>
                    <a:pt x="12676" y="401"/>
                    <a:pt x="13077" y="534"/>
                    <a:pt x="13343" y="801"/>
                  </a:cubicBezTo>
                  <a:cubicBezTo>
                    <a:pt x="13644" y="1034"/>
                    <a:pt x="13777" y="1368"/>
                    <a:pt x="13777" y="1701"/>
                  </a:cubicBezTo>
                  <a:lnTo>
                    <a:pt x="13777" y="23450"/>
                  </a:lnTo>
                  <a:cubicBezTo>
                    <a:pt x="13777" y="24151"/>
                    <a:pt x="13110" y="24751"/>
                    <a:pt x="12276" y="24751"/>
                  </a:cubicBezTo>
                  <a:lnTo>
                    <a:pt x="1935" y="24751"/>
                  </a:lnTo>
                  <a:cubicBezTo>
                    <a:pt x="1502" y="24751"/>
                    <a:pt x="1135" y="24618"/>
                    <a:pt x="834" y="24351"/>
                  </a:cubicBezTo>
                  <a:cubicBezTo>
                    <a:pt x="568" y="24117"/>
                    <a:pt x="401" y="23784"/>
                    <a:pt x="401" y="23450"/>
                  </a:cubicBezTo>
                  <a:lnTo>
                    <a:pt x="401" y="1701"/>
                  </a:lnTo>
                  <a:cubicBezTo>
                    <a:pt x="401" y="1001"/>
                    <a:pt x="1101" y="401"/>
                    <a:pt x="1935" y="401"/>
                  </a:cubicBezTo>
                  <a:close/>
                  <a:moveTo>
                    <a:pt x="1935" y="0"/>
                  </a:moveTo>
                  <a:cubicBezTo>
                    <a:pt x="868" y="0"/>
                    <a:pt x="1" y="767"/>
                    <a:pt x="1" y="1701"/>
                  </a:cubicBezTo>
                  <a:lnTo>
                    <a:pt x="1" y="23450"/>
                  </a:lnTo>
                  <a:cubicBezTo>
                    <a:pt x="1" y="23917"/>
                    <a:pt x="201" y="24351"/>
                    <a:pt x="568" y="24651"/>
                  </a:cubicBezTo>
                  <a:cubicBezTo>
                    <a:pt x="935" y="24985"/>
                    <a:pt x="1402" y="25152"/>
                    <a:pt x="1935" y="25152"/>
                  </a:cubicBezTo>
                  <a:lnTo>
                    <a:pt x="12276" y="25152"/>
                  </a:lnTo>
                  <a:cubicBezTo>
                    <a:pt x="13343" y="25152"/>
                    <a:pt x="14211" y="24384"/>
                    <a:pt x="14211" y="23450"/>
                  </a:cubicBezTo>
                  <a:lnTo>
                    <a:pt x="14211" y="1701"/>
                  </a:lnTo>
                  <a:cubicBezTo>
                    <a:pt x="14211" y="1234"/>
                    <a:pt x="14011" y="801"/>
                    <a:pt x="13644" y="501"/>
                  </a:cubicBezTo>
                  <a:cubicBezTo>
                    <a:pt x="13277" y="167"/>
                    <a:pt x="12776" y="0"/>
                    <a:pt x="1227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5480753" y="3468621"/>
              <a:ext cx="56856" cy="11131"/>
            </a:xfrm>
            <a:custGeom>
              <a:avLst/>
              <a:gdLst/>
              <a:ahLst/>
              <a:cxnLst/>
              <a:rect l="l" t="t" r="r" b="b"/>
              <a:pathLst>
                <a:path w="3070" h="601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lnTo>
                    <a:pt x="2769" y="601"/>
                  </a:lnTo>
                  <a:cubicBezTo>
                    <a:pt x="2936" y="601"/>
                    <a:pt x="3069" y="468"/>
                    <a:pt x="3069" y="301"/>
                  </a:cubicBezTo>
                  <a:cubicBezTo>
                    <a:pt x="3069" y="234"/>
                    <a:pt x="3036" y="167"/>
                    <a:pt x="3002" y="101"/>
                  </a:cubicBezTo>
                  <a:cubicBezTo>
                    <a:pt x="2936" y="34"/>
                    <a:pt x="2836" y="1"/>
                    <a:pt x="2769" y="1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5472715" y="3864019"/>
              <a:ext cx="72302" cy="22243"/>
            </a:xfrm>
            <a:custGeom>
              <a:avLst/>
              <a:gdLst/>
              <a:ahLst/>
              <a:cxnLst/>
              <a:rect l="l" t="t" r="r" b="b"/>
              <a:pathLst>
                <a:path w="3904" h="1201" extrusionOk="0">
                  <a:moveTo>
                    <a:pt x="468" y="400"/>
                  </a:moveTo>
                  <a:lnTo>
                    <a:pt x="3470" y="434"/>
                  </a:lnTo>
                  <a:lnTo>
                    <a:pt x="3470" y="767"/>
                  </a:lnTo>
                  <a:lnTo>
                    <a:pt x="434" y="767"/>
                  </a:lnTo>
                  <a:lnTo>
                    <a:pt x="468" y="400"/>
                  </a:lnTo>
                  <a:close/>
                  <a:moveTo>
                    <a:pt x="468" y="0"/>
                  </a:moveTo>
                  <a:cubicBezTo>
                    <a:pt x="201" y="0"/>
                    <a:pt x="1" y="200"/>
                    <a:pt x="1" y="434"/>
                  </a:cubicBezTo>
                  <a:lnTo>
                    <a:pt x="1" y="767"/>
                  </a:lnTo>
                  <a:cubicBezTo>
                    <a:pt x="1" y="867"/>
                    <a:pt x="67" y="967"/>
                    <a:pt x="134" y="1068"/>
                  </a:cubicBezTo>
                  <a:cubicBezTo>
                    <a:pt x="234" y="1134"/>
                    <a:pt x="334" y="1201"/>
                    <a:pt x="468" y="1201"/>
                  </a:cubicBezTo>
                  <a:lnTo>
                    <a:pt x="3436" y="1201"/>
                  </a:lnTo>
                  <a:cubicBezTo>
                    <a:pt x="3703" y="1201"/>
                    <a:pt x="3903" y="1001"/>
                    <a:pt x="3903" y="767"/>
                  </a:cubicBezTo>
                  <a:lnTo>
                    <a:pt x="3903" y="434"/>
                  </a:lnTo>
                  <a:cubicBezTo>
                    <a:pt x="3903" y="200"/>
                    <a:pt x="3703" y="0"/>
                    <a:pt x="3436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9"/>
            <p:cNvSpPr/>
            <p:nvPr/>
          </p:nvSpPr>
          <p:spPr>
            <a:xfrm>
              <a:off x="5389928" y="3500124"/>
              <a:ext cx="239093" cy="342268"/>
            </a:xfrm>
            <a:custGeom>
              <a:avLst/>
              <a:gdLst/>
              <a:ahLst/>
              <a:cxnLst/>
              <a:rect l="l" t="t" r="r" b="b"/>
              <a:pathLst>
                <a:path w="12910" h="18481" extrusionOk="0">
                  <a:moveTo>
                    <a:pt x="1" y="1"/>
                  </a:moveTo>
                  <a:lnTo>
                    <a:pt x="12910" y="1"/>
                  </a:lnTo>
                  <a:lnTo>
                    <a:pt x="12910" y="18481"/>
                  </a:lnTo>
                  <a:lnTo>
                    <a:pt x="1" y="1848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9"/>
            <p:cNvSpPr/>
            <p:nvPr/>
          </p:nvSpPr>
          <p:spPr>
            <a:xfrm>
              <a:off x="5385613" y="3496420"/>
              <a:ext cx="247742" cy="350306"/>
            </a:xfrm>
            <a:custGeom>
              <a:avLst/>
              <a:gdLst/>
              <a:ahLst/>
              <a:cxnLst/>
              <a:rect l="l" t="t" r="r" b="b"/>
              <a:pathLst>
                <a:path w="13377" h="18915" extrusionOk="0">
                  <a:moveTo>
                    <a:pt x="12943" y="401"/>
                  </a:moveTo>
                  <a:lnTo>
                    <a:pt x="12943" y="18480"/>
                  </a:lnTo>
                  <a:lnTo>
                    <a:pt x="434" y="18480"/>
                  </a:lnTo>
                  <a:lnTo>
                    <a:pt x="434" y="401"/>
                  </a:lnTo>
                  <a:close/>
                  <a:moveTo>
                    <a:pt x="234" y="1"/>
                  </a:moveTo>
                  <a:cubicBezTo>
                    <a:pt x="100" y="1"/>
                    <a:pt x="34" y="101"/>
                    <a:pt x="34" y="201"/>
                  </a:cubicBezTo>
                  <a:lnTo>
                    <a:pt x="0" y="18714"/>
                  </a:lnTo>
                  <a:cubicBezTo>
                    <a:pt x="0" y="18747"/>
                    <a:pt x="34" y="18814"/>
                    <a:pt x="67" y="18847"/>
                  </a:cubicBezTo>
                  <a:cubicBezTo>
                    <a:pt x="100" y="18881"/>
                    <a:pt x="167" y="18914"/>
                    <a:pt x="234" y="18914"/>
                  </a:cubicBezTo>
                  <a:lnTo>
                    <a:pt x="13143" y="18914"/>
                  </a:lnTo>
                  <a:cubicBezTo>
                    <a:pt x="13276" y="18914"/>
                    <a:pt x="13343" y="18814"/>
                    <a:pt x="13343" y="18714"/>
                  </a:cubicBezTo>
                  <a:lnTo>
                    <a:pt x="13376" y="201"/>
                  </a:lnTo>
                  <a:cubicBezTo>
                    <a:pt x="13376" y="167"/>
                    <a:pt x="13343" y="101"/>
                    <a:pt x="13310" y="67"/>
                  </a:cubicBezTo>
                  <a:cubicBezTo>
                    <a:pt x="13276" y="34"/>
                    <a:pt x="13210" y="1"/>
                    <a:pt x="1314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5435656" y="3606396"/>
              <a:ext cx="149512" cy="177940"/>
            </a:xfrm>
            <a:custGeom>
              <a:avLst/>
              <a:gdLst/>
              <a:ahLst/>
              <a:cxnLst/>
              <a:rect l="l" t="t" r="r" b="b"/>
              <a:pathLst>
                <a:path w="8073" h="9608" extrusionOk="0">
                  <a:moveTo>
                    <a:pt x="4036" y="3002"/>
                  </a:moveTo>
                  <a:cubicBezTo>
                    <a:pt x="4403" y="3002"/>
                    <a:pt x="4670" y="3136"/>
                    <a:pt x="4837" y="3336"/>
                  </a:cubicBezTo>
                  <a:cubicBezTo>
                    <a:pt x="5037" y="3569"/>
                    <a:pt x="5104" y="3903"/>
                    <a:pt x="5104" y="4370"/>
                  </a:cubicBezTo>
                  <a:lnTo>
                    <a:pt x="5104" y="5371"/>
                  </a:lnTo>
                  <a:cubicBezTo>
                    <a:pt x="5104" y="5804"/>
                    <a:pt x="5037" y="6171"/>
                    <a:pt x="4837" y="6371"/>
                  </a:cubicBezTo>
                  <a:cubicBezTo>
                    <a:pt x="4670" y="6605"/>
                    <a:pt x="4403" y="6705"/>
                    <a:pt x="4036" y="6705"/>
                  </a:cubicBezTo>
                  <a:cubicBezTo>
                    <a:pt x="3669" y="6705"/>
                    <a:pt x="3403" y="6605"/>
                    <a:pt x="3202" y="6371"/>
                  </a:cubicBezTo>
                  <a:cubicBezTo>
                    <a:pt x="3036" y="6171"/>
                    <a:pt x="2969" y="5804"/>
                    <a:pt x="2969" y="5371"/>
                  </a:cubicBezTo>
                  <a:lnTo>
                    <a:pt x="2969" y="4370"/>
                  </a:lnTo>
                  <a:cubicBezTo>
                    <a:pt x="2969" y="3469"/>
                    <a:pt x="3303" y="3002"/>
                    <a:pt x="4036" y="3002"/>
                  </a:cubicBezTo>
                  <a:close/>
                  <a:moveTo>
                    <a:pt x="4036" y="0"/>
                  </a:moveTo>
                  <a:cubicBezTo>
                    <a:pt x="3169" y="0"/>
                    <a:pt x="2402" y="167"/>
                    <a:pt x="1801" y="467"/>
                  </a:cubicBezTo>
                  <a:cubicBezTo>
                    <a:pt x="1201" y="801"/>
                    <a:pt x="767" y="1268"/>
                    <a:pt x="467" y="1868"/>
                  </a:cubicBezTo>
                  <a:cubicBezTo>
                    <a:pt x="167" y="2502"/>
                    <a:pt x="0" y="3303"/>
                    <a:pt x="0" y="4270"/>
                  </a:cubicBezTo>
                  <a:cubicBezTo>
                    <a:pt x="0" y="4503"/>
                    <a:pt x="0" y="4737"/>
                    <a:pt x="0" y="4970"/>
                  </a:cubicBezTo>
                  <a:lnTo>
                    <a:pt x="0" y="5704"/>
                  </a:lnTo>
                  <a:cubicBezTo>
                    <a:pt x="0" y="6572"/>
                    <a:pt x="167" y="7305"/>
                    <a:pt x="467" y="7872"/>
                  </a:cubicBezTo>
                  <a:cubicBezTo>
                    <a:pt x="767" y="8473"/>
                    <a:pt x="1201" y="8907"/>
                    <a:pt x="1801" y="9173"/>
                  </a:cubicBezTo>
                  <a:cubicBezTo>
                    <a:pt x="2402" y="9474"/>
                    <a:pt x="3136" y="9607"/>
                    <a:pt x="4036" y="9607"/>
                  </a:cubicBezTo>
                  <a:lnTo>
                    <a:pt x="5638" y="9607"/>
                  </a:lnTo>
                  <a:lnTo>
                    <a:pt x="5638" y="8673"/>
                  </a:lnTo>
                  <a:lnTo>
                    <a:pt x="4036" y="8673"/>
                  </a:lnTo>
                  <a:cubicBezTo>
                    <a:pt x="3369" y="8673"/>
                    <a:pt x="2802" y="8573"/>
                    <a:pt x="2335" y="8339"/>
                  </a:cubicBezTo>
                  <a:cubicBezTo>
                    <a:pt x="1902" y="8139"/>
                    <a:pt x="1535" y="7806"/>
                    <a:pt x="1334" y="7339"/>
                  </a:cubicBezTo>
                  <a:cubicBezTo>
                    <a:pt x="1101" y="6905"/>
                    <a:pt x="1001" y="6371"/>
                    <a:pt x="1001" y="5704"/>
                  </a:cubicBezTo>
                  <a:lnTo>
                    <a:pt x="1001" y="4970"/>
                  </a:lnTo>
                  <a:cubicBezTo>
                    <a:pt x="1001" y="4737"/>
                    <a:pt x="1001" y="4503"/>
                    <a:pt x="1001" y="4270"/>
                  </a:cubicBezTo>
                  <a:cubicBezTo>
                    <a:pt x="1001" y="3503"/>
                    <a:pt x="1101" y="2902"/>
                    <a:pt x="1334" y="2402"/>
                  </a:cubicBezTo>
                  <a:cubicBezTo>
                    <a:pt x="1568" y="1902"/>
                    <a:pt x="1902" y="1535"/>
                    <a:pt x="2369" y="1301"/>
                  </a:cubicBezTo>
                  <a:cubicBezTo>
                    <a:pt x="2802" y="1034"/>
                    <a:pt x="3369" y="901"/>
                    <a:pt x="4036" y="901"/>
                  </a:cubicBezTo>
                  <a:cubicBezTo>
                    <a:pt x="4704" y="901"/>
                    <a:pt x="5271" y="1034"/>
                    <a:pt x="5704" y="1301"/>
                  </a:cubicBezTo>
                  <a:cubicBezTo>
                    <a:pt x="6171" y="1535"/>
                    <a:pt x="6505" y="1902"/>
                    <a:pt x="6738" y="2402"/>
                  </a:cubicBezTo>
                  <a:cubicBezTo>
                    <a:pt x="6972" y="2902"/>
                    <a:pt x="7072" y="3503"/>
                    <a:pt x="7072" y="4237"/>
                  </a:cubicBezTo>
                  <a:lnTo>
                    <a:pt x="7072" y="6004"/>
                  </a:lnTo>
                  <a:cubicBezTo>
                    <a:pt x="7072" y="6271"/>
                    <a:pt x="7039" y="6471"/>
                    <a:pt x="6972" y="6572"/>
                  </a:cubicBezTo>
                  <a:cubicBezTo>
                    <a:pt x="6905" y="6705"/>
                    <a:pt x="6772" y="6772"/>
                    <a:pt x="6605" y="6772"/>
                  </a:cubicBezTo>
                  <a:cubicBezTo>
                    <a:pt x="6438" y="6772"/>
                    <a:pt x="6338" y="6705"/>
                    <a:pt x="6238" y="6572"/>
                  </a:cubicBezTo>
                  <a:cubicBezTo>
                    <a:pt x="6171" y="6438"/>
                    <a:pt x="6138" y="6238"/>
                    <a:pt x="6138" y="6004"/>
                  </a:cubicBezTo>
                  <a:lnTo>
                    <a:pt x="6138" y="4403"/>
                  </a:lnTo>
                  <a:cubicBezTo>
                    <a:pt x="6138" y="3603"/>
                    <a:pt x="5971" y="3036"/>
                    <a:pt x="5604" y="2635"/>
                  </a:cubicBezTo>
                  <a:cubicBezTo>
                    <a:pt x="5271" y="2235"/>
                    <a:pt x="4737" y="2035"/>
                    <a:pt x="4036" y="2035"/>
                  </a:cubicBezTo>
                  <a:cubicBezTo>
                    <a:pt x="3336" y="2035"/>
                    <a:pt x="2802" y="2235"/>
                    <a:pt x="2469" y="2635"/>
                  </a:cubicBezTo>
                  <a:cubicBezTo>
                    <a:pt x="2102" y="3002"/>
                    <a:pt x="1935" y="3603"/>
                    <a:pt x="1935" y="4403"/>
                  </a:cubicBezTo>
                  <a:lnTo>
                    <a:pt x="1935" y="5304"/>
                  </a:lnTo>
                  <a:cubicBezTo>
                    <a:pt x="1935" y="6105"/>
                    <a:pt x="2068" y="6705"/>
                    <a:pt x="2402" y="7072"/>
                  </a:cubicBezTo>
                  <a:cubicBezTo>
                    <a:pt x="2702" y="7472"/>
                    <a:pt x="3169" y="7672"/>
                    <a:pt x="3803" y="7672"/>
                  </a:cubicBezTo>
                  <a:cubicBezTo>
                    <a:pt x="4237" y="7672"/>
                    <a:pt x="4603" y="7572"/>
                    <a:pt x="4870" y="7372"/>
                  </a:cubicBezTo>
                  <a:cubicBezTo>
                    <a:pt x="5004" y="7239"/>
                    <a:pt x="5137" y="7105"/>
                    <a:pt x="5204" y="6938"/>
                  </a:cubicBezTo>
                  <a:cubicBezTo>
                    <a:pt x="5271" y="7072"/>
                    <a:pt x="5337" y="7172"/>
                    <a:pt x="5437" y="7272"/>
                  </a:cubicBezTo>
                  <a:cubicBezTo>
                    <a:pt x="5671" y="7539"/>
                    <a:pt x="6071" y="7672"/>
                    <a:pt x="6572" y="7672"/>
                  </a:cubicBezTo>
                  <a:cubicBezTo>
                    <a:pt x="7072" y="7672"/>
                    <a:pt x="7439" y="7539"/>
                    <a:pt x="7672" y="7239"/>
                  </a:cubicBezTo>
                  <a:cubicBezTo>
                    <a:pt x="7939" y="6972"/>
                    <a:pt x="8073" y="6505"/>
                    <a:pt x="8073" y="5904"/>
                  </a:cubicBezTo>
                  <a:lnTo>
                    <a:pt x="8073" y="4270"/>
                  </a:lnTo>
                  <a:cubicBezTo>
                    <a:pt x="8039" y="3303"/>
                    <a:pt x="7906" y="2535"/>
                    <a:pt x="7606" y="1902"/>
                  </a:cubicBezTo>
                  <a:cubicBezTo>
                    <a:pt x="7305" y="1268"/>
                    <a:pt x="6872" y="801"/>
                    <a:pt x="6271" y="467"/>
                  </a:cubicBezTo>
                  <a:cubicBezTo>
                    <a:pt x="5671" y="167"/>
                    <a:pt x="4937" y="0"/>
                    <a:pt x="4036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5431951" y="3602692"/>
              <a:ext cx="156920" cy="185959"/>
            </a:xfrm>
            <a:custGeom>
              <a:avLst/>
              <a:gdLst/>
              <a:ahLst/>
              <a:cxnLst/>
              <a:rect l="l" t="t" r="r" b="b"/>
              <a:pathLst>
                <a:path w="8473" h="10041" extrusionOk="0">
                  <a:moveTo>
                    <a:pt x="4236" y="3436"/>
                  </a:moveTo>
                  <a:cubicBezTo>
                    <a:pt x="4537" y="3436"/>
                    <a:pt x="4737" y="3503"/>
                    <a:pt x="4870" y="3703"/>
                  </a:cubicBezTo>
                  <a:cubicBezTo>
                    <a:pt x="5037" y="3869"/>
                    <a:pt x="5104" y="4170"/>
                    <a:pt x="5104" y="4570"/>
                  </a:cubicBezTo>
                  <a:lnTo>
                    <a:pt x="5104" y="5571"/>
                  </a:lnTo>
                  <a:cubicBezTo>
                    <a:pt x="5104" y="5971"/>
                    <a:pt x="5037" y="6271"/>
                    <a:pt x="4870" y="6471"/>
                  </a:cubicBezTo>
                  <a:cubicBezTo>
                    <a:pt x="4737" y="6638"/>
                    <a:pt x="4537" y="6705"/>
                    <a:pt x="4236" y="6705"/>
                  </a:cubicBezTo>
                  <a:cubicBezTo>
                    <a:pt x="3936" y="6705"/>
                    <a:pt x="3736" y="6638"/>
                    <a:pt x="3569" y="6471"/>
                  </a:cubicBezTo>
                  <a:cubicBezTo>
                    <a:pt x="3436" y="6271"/>
                    <a:pt x="3369" y="5971"/>
                    <a:pt x="3369" y="5571"/>
                  </a:cubicBezTo>
                  <a:lnTo>
                    <a:pt x="3369" y="4570"/>
                  </a:lnTo>
                  <a:cubicBezTo>
                    <a:pt x="3369" y="3569"/>
                    <a:pt x="3836" y="3436"/>
                    <a:pt x="4236" y="3436"/>
                  </a:cubicBezTo>
                  <a:close/>
                  <a:moveTo>
                    <a:pt x="4236" y="3002"/>
                  </a:moveTo>
                  <a:cubicBezTo>
                    <a:pt x="3636" y="3002"/>
                    <a:pt x="2935" y="3269"/>
                    <a:pt x="2935" y="4570"/>
                  </a:cubicBezTo>
                  <a:lnTo>
                    <a:pt x="2935" y="5571"/>
                  </a:lnTo>
                  <a:cubicBezTo>
                    <a:pt x="2935" y="6071"/>
                    <a:pt x="3036" y="6438"/>
                    <a:pt x="3269" y="6705"/>
                  </a:cubicBezTo>
                  <a:cubicBezTo>
                    <a:pt x="3469" y="6972"/>
                    <a:pt x="3803" y="7138"/>
                    <a:pt x="4236" y="7138"/>
                  </a:cubicBezTo>
                  <a:cubicBezTo>
                    <a:pt x="4670" y="7138"/>
                    <a:pt x="4970" y="6972"/>
                    <a:pt x="5204" y="6705"/>
                  </a:cubicBezTo>
                  <a:cubicBezTo>
                    <a:pt x="5404" y="6438"/>
                    <a:pt x="5537" y="6071"/>
                    <a:pt x="5537" y="5571"/>
                  </a:cubicBezTo>
                  <a:lnTo>
                    <a:pt x="5537" y="4537"/>
                  </a:lnTo>
                  <a:cubicBezTo>
                    <a:pt x="5537" y="4070"/>
                    <a:pt x="5404" y="3669"/>
                    <a:pt x="5204" y="3402"/>
                  </a:cubicBezTo>
                  <a:cubicBezTo>
                    <a:pt x="4970" y="3136"/>
                    <a:pt x="4670" y="3002"/>
                    <a:pt x="4236" y="3002"/>
                  </a:cubicBezTo>
                  <a:close/>
                  <a:moveTo>
                    <a:pt x="4236" y="400"/>
                  </a:moveTo>
                  <a:cubicBezTo>
                    <a:pt x="5104" y="400"/>
                    <a:pt x="5804" y="567"/>
                    <a:pt x="6371" y="867"/>
                  </a:cubicBezTo>
                  <a:cubicBezTo>
                    <a:pt x="6905" y="1168"/>
                    <a:pt x="7339" y="1601"/>
                    <a:pt x="7605" y="2202"/>
                  </a:cubicBezTo>
                  <a:cubicBezTo>
                    <a:pt x="7906" y="2802"/>
                    <a:pt x="8039" y="3569"/>
                    <a:pt x="8039" y="4470"/>
                  </a:cubicBezTo>
                  <a:lnTo>
                    <a:pt x="8039" y="6104"/>
                  </a:lnTo>
                  <a:cubicBezTo>
                    <a:pt x="8039" y="6671"/>
                    <a:pt x="7939" y="7072"/>
                    <a:pt x="7706" y="7305"/>
                  </a:cubicBezTo>
                  <a:cubicBezTo>
                    <a:pt x="7505" y="7572"/>
                    <a:pt x="7205" y="7672"/>
                    <a:pt x="6772" y="7672"/>
                  </a:cubicBezTo>
                  <a:cubicBezTo>
                    <a:pt x="6305" y="7672"/>
                    <a:pt x="6004" y="7572"/>
                    <a:pt x="5771" y="7339"/>
                  </a:cubicBezTo>
                  <a:cubicBezTo>
                    <a:pt x="5704" y="7272"/>
                    <a:pt x="5671" y="7172"/>
                    <a:pt x="5604" y="7038"/>
                  </a:cubicBezTo>
                  <a:lnTo>
                    <a:pt x="5404" y="6638"/>
                  </a:lnTo>
                  <a:lnTo>
                    <a:pt x="5237" y="7038"/>
                  </a:lnTo>
                  <a:cubicBezTo>
                    <a:pt x="5137" y="7205"/>
                    <a:pt x="5070" y="7339"/>
                    <a:pt x="4937" y="7405"/>
                  </a:cubicBezTo>
                  <a:cubicBezTo>
                    <a:pt x="4703" y="7605"/>
                    <a:pt x="4403" y="7672"/>
                    <a:pt x="3970" y="7672"/>
                  </a:cubicBezTo>
                  <a:cubicBezTo>
                    <a:pt x="3436" y="7672"/>
                    <a:pt x="3036" y="7505"/>
                    <a:pt x="2769" y="7172"/>
                  </a:cubicBezTo>
                  <a:cubicBezTo>
                    <a:pt x="2468" y="6805"/>
                    <a:pt x="2335" y="6271"/>
                    <a:pt x="2335" y="5537"/>
                  </a:cubicBezTo>
                  <a:lnTo>
                    <a:pt x="2335" y="4603"/>
                  </a:lnTo>
                  <a:cubicBezTo>
                    <a:pt x="2335" y="3869"/>
                    <a:pt x="2502" y="3336"/>
                    <a:pt x="2802" y="2969"/>
                  </a:cubicBezTo>
                  <a:cubicBezTo>
                    <a:pt x="3136" y="2635"/>
                    <a:pt x="3603" y="2468"/>
                    <a:pt x="4236" y="2468"/>
                  </a:cubicBezTo>
                  <a:cubicBezTo>
                    <a:pt x="4870" y="2468"/>
                    <a:pt x="5337" y="2635"/>
                    <a:pt x="5671" y="2969"/>
                  </a:cubicBezTo>
                  <a:cubicBezTo>
                    <a:pt x="5971" y="3336"/>
                    <a:pt x="6138" y="3869"/>
                    <a:pt x="6138" y="4603"/>
                  </a:cubicBezTo>
                  <a:lnTo>
                    <a:pt x="6138" y="6204"/>
                  </a:lnTo>
                  <a:cubicBezTo>
                    <a:pt x="6138" y="6505"/>
                    <a:pt x="6171" y="6738"/>
                    <a:pt x="6271" y="6872"/>
                  </a:cubicBezTo>
                  <a:cubicBezTo>
                    <a:pt x="6405" y="7072"/>
                    <a:pt x="6571" y="7172"/>
                    <a:pt x="6805" y="7172"/>
                  </a:cubicBezTo>
                  <a:cubicBezTo>
                    <a:pt x="7105" y="7172"/>
                    <a:pt x="7272" y="7038"/>
                    <a:pt x="7339" y="6905"/>
                  </a:cubicBezTo>
                  <a:cubicBezTo>
                    <a:pt x="7439" y="6738"/>
                    <a:pt x="7505" y="6538"/>
                    <a:pt x="7505" y="6204"/>
                  </a:cubicBezTo>
                  <a:lnTo>
                    <a:pt x="7505" y="4470"/>
                  </a:lnTo>
                  <a:cubicBezTo>
                    <a:pt x="7505" y="3703"/>
                    <a:pt x="7372" y="3036"/>
                    <a:pt x="7138" y="2535"/>
                  </a:cubicBezTo>
                  <a:cubicBezTo>
                    <a:pt x="6872" y="2001"/>
                    <a:pt x="6505" y="1568"/>
                    <a:pt x="6038" y="1301"/>
                  </a:cubicBezTo>
                  <a:cubicBezTo>
                    <a:pt x="5537" y="1034"/>
                    <a:pt x="4937" y="901"/>
                    <a:pt x="4270" y="901"/>
                  </a:cubicBezTo>
                  <a:cubicBezTo>
                    <a:pt x="3536" y="901"/>
                    <a:pt x="2935" y="1034"/>
                    <a:pt x="2468" y="1301"/>
                  </a:cubicBezTo>
                  <a:cubicBezTo>
                    <a:pt x="1968" y="1568"/>
                    <a:pt x="1601" y="1968"/>
                    <a:pt x="1368" y="2502"/>
                  </a:cubicBezTo>
                  <a:cubicBezTo>
                    <a:pt x="1101" y="3036"/>
                    <a:pt x="1001" y="3669"/>
                    <a:pt x="967" y="4470"/>
                  </a:cubicBezTo>
                  <a:cubicBezTo>
                    <a:pt x="967" y="4703"/>
                    <a:pt x="967" y="4937"/>
                    <a:pt x="967" y="5170"/>
                  </a:cubicBezTo>
                  <a:lnTo>
                    <a:pt x="967" y="5904"/>
                  </a:lnTo>
                  <a:cubicBezTo>
                    <a:pt x="967" y="6605"/>
                    <a:pt x="1101" y="7172"/>
                    <a:pt x="1334" y="7639"/>
                  </a:cubicBezTo>
                  <a:cubicBezTo>
                    <a:pt x="1601" y="8139"/>
                    <a:pt x="1968" y="8506"/>
                    <a:pt x="2468" y="8740"/>
                  </a:cubicBezTo>
                  <a:cubicBezTo>
                    <a:pt x="2935" y="8973"/>
                    <a:pt x="3536" y="9107"/>
                    <a:pt x="4270" y="9107"/>
                  </a:cubicBezTo>
                  <a:lnTo>
                    <a:pt x="5637" y="9107"/>
                  </a:lnTo>
                  <a:lnTo>
                    <a:pt x="5637" y="9607"/>
                  </a:lnTo>
                  <a:lnTo>
                    <a:pt x="4270" y="9607"/>
                  </a:lnTo>
                  <a:cubicBezTo>
                    <a:pt x="3402" y="9607"/>
                    <a:pt x="2669" y="9473"/>
                    <a:pt x="2102" y="9207"/>
                  </a:cubicBezTo>
                  <a:cubicBezTo>
                    <a:pt x="1534" y="8940"/>
                    <a:pt x="1134" y="8539"/>
                    <a:pt x="834" y="8006"/>
                  </a:cubicBezTo>
                  <a:cubicBezTo>
                    <a:pt x="567" y="7439"/>
                    <a:pt x="434" y="6738"/>
                    <a:pt x="434" y="5904"/>
                  </a:cubicBezTo>
                  <a:lnTo>
                    <a:pt x="434" y="5170"/>
                  </a:lnTo>
                  <a:cubicBezTo>
                    <a:pt x="434" y="4937"/>
                    <a:pt x="434" y="4703"/>
                    <a:pt x="434" y="4470"/>
                  </a:cubicBezTo>
                  <a:cubicBezTo>
                    <a:pt x="434" y="3536"/>
                    <a:pt x="567" y="2769"/>
                    <a:pt x="867" y="2168"/>
                  </a:cubicBezTo>
                  <a:cubicBezTo>
                    <a:pt x="1134" y="1601"/>
                    <a:pt x="1568" y="1134"/>
                    <a:pt x="2102" y="867"/>
                  </a:cubicBezTo>
                  <a:cubicBezTo>
                    <a:pt x="2669" y="567"/>
                    <a:pt x="3402" y="400"/>
                    <a:pt x="4236" y="400"/>
                  </a:cubicBezTo>
                  <a:close/>
                  <a:moveTo>
                    <a:pt x="4236" y="0"/>
                  </a:moveTo>
                  <a:cubicBezTo>
                    <a:pt x="3336" y="0"/>
                    <a:pt x="2535" y="167"/>
                    <a:pt x="1935" y="500"/>
                  </a:cubicBezTo>
                  <a:cubicBezTo>
                    <a:pt x="1301" y="834"/>
                    <a:pt x="801" y="1334"/>
                    <a:pt x="500" y="2001"/>
                  </a:cubicBezTo>
                  <a:cubicBezTo>
                    <a:pt x="167" y="2635"/>
                    <a:pt x="0" y="3469"/>
                    <a:pt x="0" y="4437"/>
                  </a:cubicBezTo>
                  <a:cubicBezTo>
                    <a:pt x="0" y="4703"/>
                    <a:pt x="0" y="4937"/>
                    <a:pt x="0" y="5170"/>
                  </a:cubicBezTo>
                  <a:lnTo>
                    <a:pt x="0" y="5904"/>
                  </a:lnTo>
                  <a:cubicBezTo>
                    <a:pt x="0" y="6805"/>
                    <a:pt x="167" y="7572"/>
                    <a:pt x="467" y="8173"/>
                  </a:cubicBezTo>
                  <a:cubicBezTo>
                    <a:pt x="801" y="8806"/>
                    <a:pt x="1268" y="9273"/>
                    <a:pt x="1901" y="9574"/>
                  </a:cubicBezTo>
                  <a:cubicBezTo>
                    <a:pt x="2535" y="9874"/>
                    <a:pt x="3336" y="10041"/>
                    <a:pt x="4236" y="10041"/>
                  </a:cubicBezTo>
                  <a:lnTo>
                    <a:pt x="6038" y="10041"/>
                  </a:lnTo>
                  <a:lnTo>
                    <a:pt x="6038" y="8673"/>
                  </a:lnTo>
                  <a:lnTo>
                    <a:pt x="4270" y="8673"/>
                  </a:lnTo>
                  <a:cubicBezTo>
                    <a:pt x="3603" y="8673"/>
                    <a:pt x="3069" y="8573"/>
                    <a:pt x="2635" y="8373"/>
                  </a:cubicBezTo>
                  <a:cubicBezTo>
                    <a:pt x="2202" y="8173"/>
                    <a:pt x="1901" y="7872"/>
                    <a:pt x="1701" y="7472"/>
                  </a:cubicBezTo>
                  <a:cubicBezTo>
                    <a:pt x="1501" y="7038"/>
                    <a:pt x="1401" y="6538"/>
                    <a:pt x="1401" y="5904"/>
                  </a:cubicBezTo>
                  <a:lnTo>
                    <a:pt x="1401" y="5170"/>
                  </a:lnTo>
                  <a:cubicBezTo>
                    <a:pt x="1401" y="4937"/>
                    <a:pt x="1401" y="4703"/>
                    <a:pt x="1401" y="4470"/>
                  </a:cubicBezTo>
                  <a:cubicBezTo>
                    <a:pt x="1401" y="3736"/>
                    <a:pt x="1501" y="3136"/>
                    <a:pt x="1735" y="2669"/>
                  </a:cubicBezTo>
                  <a:cubicBezTo>
                    <a:pt x="1935" y="2235"/>
                    <a:pt x="2235" y="1901"/>
                    <a:pt x="2669" y="1668"/>
                  </a:cubicBezTo>
                  <a:cubicBezTo>
                    <a:pt x="3069" y="1434"/>
                    <a:pt x="3603" y="1334"/>
                    <a:pt x="4236" y="1334"/>
                  </a:cubicBezTo>
                  <a:cubicBezTo>
                    <a:pt x="4870" y="1334"/>
                    <a:pt x="5404" y="1434"/>
                    <a:pt x="5804" y="1668"/>
                  </a:cubicBezTo>
                  <a:cubicBezTo>
                    <a:pt x="6238" y="1901"/>
                    <a:pt x="6538" y="2235"/>
                    <a:pt x="6738" y="2702"/>
                  </a:cubicBezTo>
                  <a:cubicBezTo>
                    <a:pt x="6972" y="3169"/>
                    <a:pt x="7072" y="3736"/>
                    <a:pt x="7072" y="4470"/>
                  </a:cubicBezTo>
                  <a:lnTo>
                    <a:pt x="7072" y="6204"/>
                  </a:lnTo>
                  <a:cubicBezTo>
                    <a:pt x="7072" y="6505"/>
                    <a:pt x="7038" y="6638"/>
                    <a:pt x="7005" y="6671"/>
                  </a:cubicBezTo>
                  <a:cubicBezTo>
                    <a:pt x="6972" y="6705"/>
                    <a:pt x="6938" y="6772"/>
                    <a:pt x="6805" y="6772"/>
                  </a:cubicBezTo>
                  <a:cubicBezTo>
                    <a:pt x="6705" y="6772"/>
                    <a:pt x="6671" y="6705"/>
                    <a:pt x="6638" y="6671"/>
                  </a:cubicBezTo>
                  <a:cubicBezTo>
                    <a:pt x="6605" y="6605"/>
                    <a:pt x="6538" y="6471"/>
                    <a:pt x="6538" y="6204"/>
                  </a:cubicBezTo>
                  <a:lnTo>
                    <a:pt x="6538" y="4603"/>
                  </a:lnTo>
                  <a:cubicBezTo>
                    <a:pt x="6538" y="3769"/>
                    <a:pt x="6338" y="3136"/>
                    <a:pt x="5971" y="2702"/>
                  </a:cubicBezTo>
                  <a:cubicBezTo>
                    <a:pt x="5571" y="2268"/>
                    <a:pt x="5004" y="2035"/>
                    <a:pt x="4236" y="2035"/>
                  </a:cubicBezTo>
                  <a:cubicBezTo>
                    <a:pt x="3469" y="2035"/>
                    <a:pt x="2902" y="2268"/>
                    <a:pt x="2502" y="2702"/>
                  </a:cubicBezTo>
                  <a:cubicBezTo>
                    <a:pt x="2102" y="3136"/>
                    <a:pt x="1935" y="3769"/>
                    <a:pt x="1935" y="4603"/>
                  </a:cubicBezTo>
                  <a:lnTo>
                    <a:pt x="1935" y="5504"/>
                  </a:lnTo>
                  <a:cubicBezTo>
                    <a:pt x="1935" y="6338"/>
                    <a:pt x="2102" y="7005"/>
                    <a:pt x="2435" y="7405"/>
                  </a:cubicBezTo>
                  <a:cubicBezTo>
                    <a:pt x="2769" y="7872"/>
                    <a:pt x="3302" y="8106"/>
                    <a:pt x="3970" y="8106"/>
                  </a:cubicBezTo>
                  <a:cubicBezTo>
                    <a:pt x="4470" y="8106"/>
                    <a:pt x="4904" y="7972"/>
                    <a:pt x="5204" y="7739"/>
                  </a:cubicBezTo>
                  <a:cubicBezTo>
                    <a:pt x="5270" y="7672"/>
                    <a:pt x="5337" y="7605"/>
                    <a:pt x="5404" y="7539"/>
                  </a:cubicBezTo>
                  <a:cubicBezTo>
                    <a:pt x="5437" y="7572"/>
                    <a:pt x="5437" y="7605"/>
                    <a:pt x="5471" y="7605"/>
                  </a:cubicBezTo>
                  <a:cubicBezTo>
                    <a:pt x="5771" y="7939"/>
                    <a:pt x="6204" y="8106"/>
                    <a:pt x="6772" y="8106"/>
                  </a:cubicBezTo>
                  <a:cubicBezTo>
                    <a:pt x="7305" y="8106"/>
                    <a:pt x="7739" y="7939"/>
                    <a:pt x="8039" y="7605"/>
                  </a:cubicBezTo>
                  <a:cubicBezTo>
                    <a:pt x="8306" y="7272"/>
                    <a:pt x="8473" y="6772"/>
                    <a:pt x="8473" y="6104"/>
                  </a:cubicBezTo>
                  <a:lnTo>
                    <a:pt x="8473" y="4470"/>
                  </a:lnTo>
                  <a:cubicBezTo>
                    <a:pt x="8473" y="3503"/>
                    <a:pt x="8306" y="2669"/>
                    <a:pt x="8006" y="2001"/>
                  </a:cubicBezTo>
                  <a:cubicBezTo>
                    <a:pt x="7672" y="1334"/>
                    <a:pt x="7205" y="834"/>
                    <a:pt x="6571" y="500"/>
                  </a:cubicBezTo>
                  <a:cubicBezTo>
                    <a:pt x="5938" y="167"/>
                    <a:pt x="5170" y="0"/>
                    <a:pt x="423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5487550" y="3503217"/>
              <a:ext cx="40170" cy="42652"/>
            </a:xfrm>
            <a:custGeom>
              <a:avLst/>
              <a:gdLst/>
              <a:ahLst/>
              <a:cxnLst/>
              <a:rect l="l" t="t" r="r" b="b"/>
              <a:pathLst>
                <a:path w="2169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2168" y="2302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5483846" y="3499513"/>
              <a:ext cx="48189" cy="50060"/>
            </a:xfrm>
            <a:custGeom>
              <a:avLst/>
              <a:gdLst/>
              <a:ahLst/>
              <a:cxnLst/>
              <a:rect l="l" t="t" r="r" b="b"/>
              <a:pathLst>
                <a:path w="2602" h="2703" extrusionOk="0">
                  <a:moveTo>
                    <a:pt x="2168" y="401"/>
                  </a:moveTo>
                  <a:lnTo>
                    <a:pt x="2168" y="2302"/>
                  </a:lnTo>
                  <a:lnTo>
                    <a:pt x="400" y="2302"/>
                  </a:lnTo>
                  <a:lnTo>
                    <a:pt x="400" y="401"/>
                  </a:lnTo>
                  <a:close/>
                  <a:moveTo>
                    <a:pt x="0" y="0"/>
                  </a:moveTo>
                  <a:lnTo>
                    <a:pt x="0" y="2702"/>
                  </a:lnTo>
                  <a:lnTo>
                    <a:pt x="2602" y="27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5447379" y="3503217"/>
              <a:ext cx="40188" cy="42652"/>
            </a:xfrm>
            <a:custGeom>
              <a:avLst/>
              <a:gdLst/>
              <a:ahLst/>
              <a:cxnLst/>
              <a:rect l="l" t="t" r="r" b="b"/>
              <a:pathLst>
                <a:path w="2170" h="2303" extrusionOk="0">
                  <a:moveTo>
                    <a:pt x="2169" y="2302"/>
                  </a:moveTo>
                  <a:lnTo>
                    <a:pt x="1" y="2302"/>
                  </a:lnTo>
                  <a:lnTo>
                    <a:pt x="234" y="1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5443064" y="3498902"/>
              <a:ext cx="48208" cy="50671"/>
            </a:xfrm>
            <a:custGeom>
              <a:avLst/>
              <a:gdLst/>
              <a:ahLst/>
              <a:cxnLst/>
              <a:rect l="l" t="t" r="r" b="b"/>
              <a:pathLst>
                <a:path w="2603" h="2736" extrusionOk="0">
                  <a:moveTo>
                    <a:pt x="2202" y="434"/>
                  </a:moveTo>
                  <a:lnTo>
                    <a:pt x="2202" y="2335"/>
                  </a:lnTo>
                  <a:lnTo>
                    <a:pt x="434" y="2335"/>
                  </a:lnTo>
                  <a:lnTo>
                    <a:pt x="634" y="434"/>
                  </a:lnTo>
                  <a:close/>
                  <a:moveTo>
                    <a:pt x="467" y="0"/>
                  </a:moveTo>
                  <a:cubicBezTo>
                    <a:pt x="367" y="0"/>
                    <a:pt x="267" y="100"/>
                    <a:pt x="267" y="200"/>
                  </a:cubicBezTo>
                  <a:lnTo>
                    <a:pt x="0" y="2502"/>
                  </a:lnTo>
                  <a:cubicBezTo>
                    <a:pt x="0" y="2569"/>
                    <a:pt x="34" y="2635"/>
                    <a:pt x="67" y="2669"/>
                  </a:cubicBezTo>
                  <a:cubicBezTo>
                    <a:pt x="101" y="2702"/>
                    <a:pt x="167" y="2735"/>
                    <a:pt x="234" y="2735"/>
                  </a:cubicBezTo>
                  <a:lnTo>
                    <a:pt x="2402" y="2735"/>
                  </a:lnTo>
                  <a:cubicBezTo>
                    <a:pt x="2502" y="2735"/>
                    <a:pt x="2602" y="2635"/>
                    <a:pt x="2602" y="2535"/>
                  </a:cubicBezTo>
                  <a:lnTo>
                    <a:pt x="2602" y="234"/>
                  </a:lnTo>
                  <a:cubicBezTo>
                    <a:pt x="2602" y="100"/>
                    <a:pt x="2502" y="0"/>
                    <a:pt x="240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5405985" y="3503217"/>
              <a:ext cx="45133" cy="42652"/>
            </a:xfrm>
            <a:custGeom>
              <a:avLst/>
              <a:gdLst/>
              <a:ahLst/>
              <a:cxnLst/>
              <a:rect l="l" t="t" r="r" b="b"/>
              <a:pathLst>
                <a:path w="2437" h="2303" extrusionOk="0">
                  <a:moveTo>
                    <a:pt x="234" y="1"/>
                  </a:moveTo>
                  <a:lnTo>
                    <a:pt x="1" y="2302"/>
                  </a:lnTo>
                  <a:lnTo>
                    <a:pt x="2203" y="2302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5401670" y="3499513"/>
              <a:ext cx="53764" cy="50060"/>
            </a:xfrm>
            <a:custGeom>
              <a:avLst/>
              <a:gdLst/>
              <a:ahLst/>
              <a:cxnLst/>
              <a:rect l="l" t="t" r="r" b="b"/>
              <a:pathLst>
                <a:path w="2903" h="2703" extrusionOk="0">
                  <a:moveTo>
                    <a:pt x="2436" y="401"/>
                  </a:moveTo>
                  <a:lnTo>
                    <a:pt x="2235" y="2302"/>
                  </a:lnTo>
                  <a:lnTo>
                    <a:pt x="467" y="2302"/>
                  </a:lnTo>
                  <a:lnTo>
                    <a:pt x="668" y="401"/>
                  </a:lnTo>
                  <a:close/>
                  <a:moveTo>
                    <a:pt x="301" y="0"/>
                  </a:moveTo>
                  <a:lnTo>
                    <a:pt x="0" y="2702"/>
                  </a:lnTo>
                  <a:lnTo>
                    <a:pt x="2602" y="270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5366462" y="3503217"/>
              <a:ext cx="45115" cy="42652"/>
            </a:xfrm>
            <a:custGeom>
              <a:avLst/>
              <a:gdLst/>
              <a:ahLst/>
              <a:cxnLst/>
              <a:rect l="l" t="t" r="r" b="b"/>
              <a:pathLst>
                <a:path w="2436" h="2303" extrusionOk="0">
                  <a:moveTo>
                    <a:pt x="2168" y="2302"/>
                  </a:moveTo>
                  <a:lnTo>
                    <a:pt x="0" y="2302"/>
                  </a:lnTo>
                  <a:lnTo>
                    <a:pt x="701" y="1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5362128" y="3499513"/>
              <a:ext cx="53152" cy="50060"/>
            </a:xfrm>
            <a:custGeom>
              <a:avLst/>
              <a:gdLst/>
              <a:ahLst/>
              <a:cxnLst/>
              <a:rect l="l" t="t" r="r" b="b"/>
              <a:pathLst>
                <a:path w="2870" h="2703" extrusionOk="0">
                  <a:moveTo>
                    <a:pt x="2436" y="401"/>
                  </a:moveTo>
                  <a:lnTo>
                    <a:pt x="2236" y="2302"/>
                  </a:lnTo>
                  <a:lnTo>
                    <a:pt x="501" y="2302"/>
                  </a:lnTo>
                  <a:lnTo>
                    <a:pt x="1068" y="401"/>
                  </a:lnTo>
                  <a:close/>
                  <a:moveTo>
                    <a:pt x="935" y="0"/>
                  </a:moveTo>
                  <a:cubicBezTo>
                    <a:pt x="835" y="0"/>
                    <a:pt x="734" y="34"/>
                    <a:pt x="734" y="134"/>
                  </a:cubicBezTo>
                  <a:lnTo>
                    <a:pt x="34" y="2435"/>
                  </a:lnTo>
                  <a:cubicBezTo>
                    <a:pt x="1" y="2502"/>
                    <a:pt x="34" y="2569"/>
                    <a:pt x="67" y="2636"/>
                  </a:cubicBezTo>
                  <a:cubicBezTo>
                    <a:pt x="101" y="2669"/>
                    <a:pt x="167" y="2702"/>
                    <a:pt x="234" y="2702"/>
                  </a:cubicBezTo>
                  <a:lnTo>
                    <a:pt x="2402" y="2702"/>
                  </a:lnTo>
                  <a:cubicBezTo>
                    <a:pt x="2502" y="2702"/>
                    <a:pt x="2602" y="2636"/>
                    <a:pt x="2602" y="2536"/>
                  </a:cubicBezTo>
                  <a:lnTo>
                    <a:pt x="2869" y="234"/>
                  </a:lnTo>
                  <a:cubicBezTo>
                    <a:pt x="2869" y="167"/>
                    <a:pt x="2836" y="100"/>
                    <a:pt x="2803" y="67"/>
                  </a:cubicBezTo>
                  <a:cubicBezTo>
                    <a:pt x="2769" y="0"/>
                    <a:pt x="2703" y="0"/>
                    <a:pt x="263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5365833" y="3545852"/>
              <a:ext cx="40170" cy="12371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2169" y="0"/>
                  </a:moveTo>
                  <a:cubicBezTo>
                    <a:pt x="2169" y="367"/>
                    <a:pt x="1702" y="667"/>
                    <a:pt x="1102" y="667"/>
                  </a:cubicBezTo>
                  <a:cubicBezTo>
                    <a:pt x="501" y="667"/>
                    <a:pt x="1" y="367"/>
                    <a:pt x="1" y="0"/>
                  </a:cubicBezTo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62128" y="3542148"/>
              <a:ext cx="47596" cy="19779"/>
            </a:xfrm>
            <a:custGeom>
              <a:avLst/>
              <a:gdLst/>
              <a:ahLst/>
              <a:cxnLst/>
              <a:rect l="l" t="t" r="r" b="b"/>
              <a:pathLst>
                <a:path w="2570" h="1068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701"/>
                    <a:pt x="568" y="1067"/>
                    <a:pt x="1302" y="1067"/>
                  </a:cubicBezTo>
                  <a:cubicBezTo>
                    <a:pt x="2002" y="1067"/>
                    <a:pt x="2569" y="701"/>
                    <a:pt x="2569" y="200"/>
                  </a:cubicBezTo>
                  <a:cubicBezTo>
                    <a:pt x="2569" y="100"/>
                    <a:pt x="2502" y="0"/>
                    <a:pt x="2369" y="0"/>
                  </a:cubicBezTo>
                  <a:cubicBezTo>
                    <a:pt x="2269" y="0"/>
                    <a:pt x="2169" y="100"/>
                    <a:pt x="2169" y="200"/>
                  </a:cubicBezTo>
                  <a:cubicBezTo>
                    <a:pt x="2169" y="434"/>
                    <a:pt x="1802" y="667"/>
                    <a:pt x="1302" y="667"/>
                  </a:cubicBezTo>
                  <a:cubicBezTo>
                    <a:pt x="801" y="667"/>
                    <a:pt x="401" y="434"/>
                    <a:pt x="401" y="200"/>
                  </a:cubicBezTo>
                  <a:cubicBezTo>
                    <a:pt x="401" y="100"/>
                    <a:pt x="334" y="0"/>
                    <a:pt x="2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5405985" y="3545852"/>
              <a:ext cx="40188" cy="12371"/>
            </a:xfrm>
            <a:custGeom>
              <a:avLst/>
              <a:gdLst/>
              <a:ahLst/>
              <a:cxnLst/>
              <a:rect l="l" t="t" r="r" b="b"/>
              <a:pathLst>
                <a:path w="2170" h="668" extrusionOk="0">
                  <a:moveTo>
                    <a:pt x="1" y="0"/>
                  </a:moveTo>
                  <a:cubicBezTo>
                    <a:pt x="1" y="367"/>
                    <a:pt x="501" y="667"/>
                    <a:pt x="1102" y="667"/>
                  </a:cubicBezTo>
                  <a:cubicBezTo>
                    <a:pt x="1702" y="667"/>
                    <a:pt x="2169" y="367"/>
                    <a:pt x="216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5402281" y="3545852"/>
              <a:ext cx="48208" cy="16075"/>
            </a:xfrm>
            <a:custGeom>
              <a:avLst/>
              <a:gdLst/>
              <a:ahLst/>
              <a:cxnLst/>
              <a:rect l="l" t="t" r="r" b="b"/>
              <a:pathLst>
                <a:path w="2603" h="868" extrusionOk="0">
                  <a:moveTo>
                    <a:pt x="1" y="0"/>
                  </a:moveTo>
                  <a:cubicBezTo>
                    <a:pt x="1" y="501"/>
                    <a:pt x="568" y="867"/>
                    <a:pt x="1302" y="867"/>
                  </a:cubicBezTo>
                  <a:cubicBezTo>
                    <a:pt x="2036" y="867"/>
                    <a:pt x="2603" y="501"/>
                    <a:pt x="2603" y="0"/>
                  </a:cubicBezTo>
                  <a:lnTo>
                    <a:pt x="2169" y="0"/>
                  </a:lnTo>
                  <a:cubicBezTo>
                    <a:pt x="2169" y="234"/>
                    <a:pt x="1802" y="467"/>
                    <a:pt x="1302" y="467"/>
                  </a:cubicBezTo>
                  <a:cubicBezTo>
                    <a:pt x="801" y="467"/>
                    <a:pt x="434" y="234"/>
                    <a:pt x="43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5446768" y="3545852"/>
              <a:ext cx="40170" cy="12371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2169" y="0"/>
                  </a:moveTo>
                  <a:cubicBezTo>
                    <a:pt x="2169" y="367"/>
                    <a:pt x="1668" y="667"/>
                    <a:pt x="1068" y="667"/>
                  </a:cubicBezTo>
                  <a:cubicBezTo>
                    <a:pt x="468" y="667"/>
                    <a:pt x="1" y="367"/>
                    <a:pt x="1" y="0"/>
                  </a:cubicBezTo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5443064" y="3542148"/>
              <a:ext cx="47578" cy="19779"/>
            </a:xfrm>
            <a:custGeom>
              <a:avLst/>
              <a:gdLst/>
              <a:ahLst/>
              <a:cxnLst/>
              <a:rect l="l" t="t" r="r" b="b"/>
              <a:pathLst>
                <a:path w="2569" h="1068" extrusionOk="0">
                  <a:moveTo>
                    <a:pt x="201" y="0"/>
                  </a:moveTo>
                  <a:cubicBezTo>
                    <a:pt x="67" y="0"/>
                    <a:pt x="0" y="100"/>
                    <a:pt x="0" y="200"/>
                  </a:cubicBezTo>
                  <a:cubicBezTo>
                    <a:pt x="0" y="701"/>
                    <a:pt x="568" y="1067"/>
                    <a:pt x="1268" y="1067"/>
                  </a:cubicBezTo>
                  <a:cubicBezTo>
                    <a:pt x="2002" y="1067"/>
                    <a:pt x="2569" y="701"/>
                    <a:pt x="2569" y="200"/>
                  </a:cubicBezTo>
                  <a:cubicBezTo>
                    <a:pt x="2569" y="100"/>
                    <a:pt x="2469" y="0"/>
                    <a:pt x="2369" y="0"/>
                  </a:cubicBezTo>
                  <a:cubicBezTo>
                    <a:pt x="2235" y="0"/>
                    <a:pt x="2169" y="100"/>
                    <a:pt x="2169" y="200"/>
                  </a:cubicBezTo>
                  <a:cubicBezTo>
                    <a:pt x="2169" y="434"/>
                    <a:pt x="1768" y="667"/>
                    <a:pt x="1268" y="667"/>
                  </a:cubicBezTo>
                  <a:cubicBezTo>
                    <a:pt x="768" y="667"/>
                    <a:pt x="401" y="434"/>
                    <a:pt x="401" y="200"/>
                  </a:cubicBez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5527703" y="3503217"/>
              <a:ext cx="40170" cy="42652"/>
            </a:xfrm>
            <a:custGeom>
              <a:avLst/>
              <a:gdLst/>
              <a:ahLst/>
              <a:cxnLst/>
              <a:rect l="l" t="t" r="r" b="b"/>
              <a:pathLst>
                <a:path w="2169" h="2303" extrusionOk="0">
                  <a:moveTo>
                    <a:pt x="0" y="2302"/>
                  </a:moveTo>
                  <a:lnTo>
                    <a:pt x="2169" y="2302"/>
                  </a:lnTo>
                  <a:lnTo>
                    <a:pt x="193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5523999" y="3499513"/>
              <a:ext cx="48208" cy="50060"/>
            </a:xfrm>
            <a:custGeom>
              <a:avLst/>
              <a:gdLst/>
              <a:ahLst/>
              <a:cxnLst/>
              <a:rect l="l" t="t" r="r" b="b"/>
              <a:pathLst>
                <a:path w="2603" h="2703" extrusionOk="0">
                  <a:moveTo>
                    <a:pt x="1935" y="401"/>
                  </a:moveTo>
                  <a:lnTo>
                    <a:pt x="2135" y="2302"/>
                  </a:lnTo>
                  <a:lnTo>
                    <a:pt x="401" y="2302"/>
                  </a:lnTo>
                  <a:lnTo>
                    <a:pt x="401" y="401"/>
                  </a:lnTo>
                  <a:close/>
                  <a:moveTo>
                    <a:pt x="200" y="0"/>
                  </a:moveTo>
                  <a:cubicBezTo>
                    <a:pt x="67" y="0"/>
                    <a:pt x="0" y="67"/>
                    <a:pt x="0" y="201"/>
                  </a:cubicBezTo>
                  <a:lnTo>
                    <a:pt x="0" y="2502"/>
                  </a:lnTo>
                  <a:cubicBezTo>
                    <a:pt x="0" y="2602"/>
                    <a:pt x="67" y="2702"/>
                    <a:pt x="200" y="2702"/>
                  </a:cubicBezTo>
                  <a:lnTo>
                    <a:pt x="2369" y="2702"/>
                  </a:lnTo>
                  <a:cubicBezTo>
                    <a:pt x="2435" y="2702"/>
                    <a:pt x="2502" y="2669"/>
                    <a:pt x="2535" y="2636"/>
                  </a:cubicBezTo>
                  <a:cubicBezTo>
                    <a:pt x="2569" y="2602"/>
                    <a:pt x="2602" y="2536"/>
                    <a:pt x="2569" y="2469"/>
                  </a:cubicBezTo>
                  <a:lnTo>
                    <a:pt x="2335" y="167"/>
                  </a:lnTo>
                  <a:cubicBezTo>
                    <a:pt x="2335" y="67"/>
                    <a:pt x="2235" y="0"/>
                    <a:pt x="213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5564152" y="3503217"/>
              <a:ext cx="45115" cy="42652"/>
            </a:xfrm>
            <a:custGeom>
              <a:avLst/>
              <a:gdLst/>
              <a:ahLst/>
              <a:cxnLst/>
              <a:rect l="l" t="t" r="r" b="b"/>
              <a:pathLst>
                <a:path w="2436" h="2303" extrusionOk="0">
                  <a:moveTo>
                    <a:pt x="0" y="1"/>
                  </a:moveTo>
                  <a:lnTo>
                    <a:pt x="234" y="2302"/>
                  </a:lnTo>
                  <a:lnTo>
                    <a:pt x="2436" y="2302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5559818" y="3499513"/>
              <a:ext cx="53782" cy="50060"/>
            </a:xfrm>
            <a:custGeom>
              <a:avLst/>
              <a:gdLst/>
              <a:ahLst/>
              <a:cxnLst/>
              <a:rect l="l" t="t" r="r" b="b"/>
              <a:pathLst>
                <a:path w="2904" h="2703" extrusionOk="0">
                  <a:moveTo>
                    <a:pt x="2236" y="401"/>
                  </a:moveTo>
                  <a:lnTo>
                    <a:pt x="2436" y="2302"/>
                  </a:lnTo>
                  <a:lnTo>
                    <a:pt x="668" y="2302"/>
                  </a:lnTo>
                  <a:lnTo>
                    <a:pt x="468" y="401"/>
                  </a:lnTo>
                  <a:close/>
                  <a:moveTo>
                    <a:pt x="1" y="0"/>
                  </a:moveTo>
                  <a:lnTo>
                    <a:pt x="301" y="2702"/>
                  </a:lnTo>
                  <a:lnTo>
                    <a:pt x="2903" y="2702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5603694" y="3503217"/>
              <a:ext cx="45115" cy="42652"/>
            </a:xfrm>
            <a:custGeom>
              <a:avLst/>
              <a:gdLst/>
              <a:ahLst/>
              <a:cxnLst/>
              <a:rect l="l" t="t" r="r" b="b"/>
              <a:pathLst>
                <a:path w="2436" h="2303" extrusionOk="0">
                  <a:moveTo>
                    <a:pt x="234" y="2302"/>
                  </a:moveTo>
                  <a:lnTo>
                    <a:pt x="2435" y="2302"/>
                  </a:lnTo>
                  <a:lnTo>
                    <a:pt x="173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599990" y="3498902"/>
              <a:ext cx="52523" cy="50671"/>
            </a:xfrm>
            <a:custGeom>
              <a:avLst/>
              <a:gdLst/>
              <a:ahLst/>
              <a:cxnLst/>
              <a:rect l="l" t="t" r="r" b="b"/>
              <a:pathLst>
                <a:path w="2836" h="2736" extrusionOk="0">
                  <a:moveTo>
                    <a:pt x="1768" y="434"/>
                  </a:moveTo>
                  <a:lnTo>
                    <a:pt x="2335" y="2335"/>
                  </a:lnTo>
                  <a:lnTo>
                    <a:pt x="634" y="2335"/>
                  </a:lnTo>
                  <a:lnTo>
                    <a:pt x="434" y="434"/>
                  </a:lnTo>
                  <a:close/>
                  <a:moveTo>
                    <a:pt x="200" y="0"/>
                  </a:moveTo>
                  <a:cubicBezTo>
                    <a:pt x="167" y="0"/>
                    <a:pt x="100" y="33"/>
                    <a:pt x="67" y="100"/>
                  </a:cubicBezTo>
                  <a:cubicBezTo>
                    <a:pt x="0" y="133"/>
                    <a:pt x="0" y="200"/>
                    <a:pt x="0" y="234"/>
                  </a:cubicBezTo>
                  <a:lnTo>
                    <a:pt x="234" y="2569"/>
                  </a:lnTo>
                  <a:cubicBezTo>
                    <a:pt x="267" y="2669"/>
                    <a:pt x="334" y="2735"/>
                    <a:pt x="467" y="2735"/>
                  </a:cubicBezTo>
                  <a:lnTo>
                    <a:pt x="2635" y="2735"/>
                  </a:lnTo>
                  <a:cubicBezTo>
                    <a:pt x="2702" y="2735"/>
                    <a:pt x="2769" y="2702"/>
                    <a:pt x="2802" y="2669"/>
                  </a:cubicBezTo>
                  <a:cubicBezTo>
                    <a:pt x="2836" y="2602"/>
                    <a:pt x="2836" y="2535"/>
                    <a:pt x="2836" y="2468"/>
                  </a:cubicBezTo>
                  <a:lnTo>
                    <a:pt x="2135" y="167"/>
                  </a:lnTo>
                  <a:cubicBezTo>
                    <a:pt x="2102" y="67"/>
                    <a:pt x="2035" y="0"/>
                    <a:pt x="193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5609250" y="3545852"/>
              <a:ext cx="40170" cy="12371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1" y="0"/>
                  </a:moveTo>
                  <a:cubicBezTo>
                    <a:pt x="1" y="367"/>
                    <a:pt x="468" y="667"/>
                    <a:pt x="1068" y="667"/>
                  </a:cubicBezTo>
                  <a:cubicBezTo>
                    <a:pt x="1668" y="667"/>
                    <a:pt x="2169" y="367"/>
                    <a:pt x="2169" y="0"/>
                  </a:cubicBezTo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5604935" y="3542148"/>
              <a:ext cx="48189" cy="19779"/>
            </a:xfrm>
            <a:custGeom>
              <a:avLst/>
              <a:gdLst/>
              <a:ahLst/>
              <a:cxnLst/>
              <a:rect l="l" t="t" r="r" b="b"/>
              <a:pathLst>
                <a:path w="2602" h="1068" extrusionOk="0">
                  <a:moveTo>
                    <a:pt x="234" y="0"/>
                  </a:moveTo>
                  <a:cubicBezTo>
                    <a:pt x="100" y="0"/>
                    <a:pt x="0" y="100"/>
                    <a:pt x="0" y="200"/>
                  </a:cubicBezTo>
                  <a:cubicBezTo>
                    <a:pt x="0" y="701"/>
                    <a:pt x="567" y="1067"/>
                    <a:pt x="1301" y="1067"/>
                  </a:cubicBezTo>
                  <a:cubicBezTo>
                    <a:pt x="2035" y="1067"/>
                    <a:pt x="2602" y="701"/>
                    <a:pt x="2602" y="200"/>
                  </a:cubicBezTo>
                  <a:cubicBezTo>
                    <a:pt x="2602" y="100"/>
                    <a:pt x="2502" y="0"/>
                    <a:pt x="2402" y="0"/>
                  </a:cubicBezTo>
                  <a:cubicBezTo>
                    <a:pt x="2268" y="0"/>
                    <a:pt x="2168" y="100"/>
                    <a:pt x="2168" y="200"/>
                  </a:cubicBezTo>
                  <a:cubicBezTo>
                    <a:pt x="2168" y="434"/>
                    <a:pt x="1801" y="667"/>
                    <a:pt x="1301" y="667"/>
                  </a:cubicBezTo>
                  <a:cubicBezTo>
                    <a:pt x="801" y="667"/>
                    <a:pt x="434" y="434"/>
                    <a:pt x="434" y="200"/>
                  </a:cubicBezTo>
                  <a:cubicBezTo>
                    <a:pt x="434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5568467" y="3545852"/>
              <a:ext cx="40188" cy="12371"/>
            </a:xfrm>
            <a:custGeom>
              <a:avLst/>
              <a:gdLst/>
              <a:ahLst/>
              <a:cxnLst/>
              <a:rect l="l" t="t" r="r" b="b"/>
              <a:pathLst>
                <a:path w="2170" h="668" extrusionOk="0">
                  <a:moveTo>
                    <a:pt x="1" y="0"/>
                  </a:moveTo>
                  <a:cubicBezTo>
                    <a:pt x="1" y="367"/>
                    <a:pt x="501" y="667"/>
                    <a:pt x="1102" y="667"/>
                  </a:cubicBezTo>
                  <a:cubicBezTo>
                    <a:pt x="1702" y="667"/>
                    <a:pt x="2169" y="367"/>
                    <a:pt x="216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9"/>
            <p:cNvSpPr/>
            <p:nvPr/>
          </p:nvSpPr>
          <p:spPr>
            <a:xfrm>
              <a:off x="5564763" y="3545852"/>
              <a:ext cx="48208" cy="16075"/>
            </a:xfrm>
            <a:custGeom>
              <a:avLst/>
              <a:gdLst/>
              <a:ahLst/>
              <a:cxnLst/>
              <a:rect l="l" t="t" r="r" b="b"/>
              <a:pathLst>
                <a:path w="2603" h="868" extrusionOk="0">
                  <a:moveTo>
                    <a:pt x="1" y="0"/>
                  </a:moveTo>
                  <a:cubicBezTo>
                    <a:pt x="1" y="501"/>
                    <a:pt x="568" y="867"/>
                    <a:pt x="1302" y="867"/>
                  </a:cubicBezTo>
                  <a:cubicBezTo>
                    <a:pt x="2036" y="867"/>
                    <a:pt x="2603" y="501"/>
                    <a:pt x="2603" y="0"/>
                  </a:cubicBezTo>
                  <a:lnTo>
                    <a:pt x="2169" y="0"/>
                  </a:lnTo>
                  <a:cubicBezTo>
                    <a:pt x="2169" y="234"/>
                    <a:pt x="1802" y="467"/>
                    <a:pt x="1302" y="467"/>
                  </a:cubicBezTo>
                  <a:cubicBezTo>
                    <a:pt x="801" y="467"/>
                    <a:pt x="434" y="234"/>
                    <a:pt x="43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9"/>
            <p:cNvSpPr/>
            <p:nvPr/>
          </p:nvSpPr>
          <p:spPr>
            <a:xfrm>
              <a:off x="5528315" y="3545852"/>
              <a:ext cx="40170" cy="12371"/>
            </a:xfrm>
            <a:custGeom>
              <a:avLst/>
              <a:gdLst/>
              <a:ahLst/>
              <a:cxnLst/>
              <a:rect l="l" t="t" r="r" b="b"/>
              <a:pathLst>
                <a:path w="2169" h="668" extrusionOk="0">
                  <a:moveTo>
                    <a:pt x="1" y="0"/>
                  </a:moveTo>
                  <a:cubicBezTo>
                    <a:pt x="1" y="367"/>
                    <a:pt x="468" y="667"/>
                    <a:pt x="1068" y="667"/>
                  </a:cubicBezTo>
                  <a:cubicBezTo>
                    <a:pt x="1669" y="667"/>
                    <a:pt x="2169" y="367"/>
                    <a:pt x="2169" y="0"/>
                  </a:cubicBezTo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9"/>
            <p:cNvSpPr/>
            <p:nvPr/>
          </p:nvSpPr>
          <p:spPr>
            <a:xfrm>
              <a:off x="5524610" y="3542148"/>
              <a:ext cx="47596" cy="19779"/>
            </a:xfrm>
            <a:custGeom>
              <a:avLst/>
              <a:gdLst/>
              <a:ahLst/>
              <a:cxnLst/>
              <a:rect l="l" t="t" r="r" b="b"/>
              <a:pathLst>
                <a:path w="2570" h="1068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701"/>
                    <a:pt x="568" y="1067"/>
                    <a:pt x="1268" y="1067"/>
                  </a:cubicBezTo>
                  <a:cubicBezTo>
                    <a:pt x="2002" y="1067"/>
                    <a:pt x="2569" y="701"/>
                    <a:pt x="2569" y="200"/>
                  </a:cubicBezTo>
                  <a:cubicBezTo>
                    <a:pt x="2569" y="100"/>
                    <a:pt x="2469" y="0"/>
                    <a:pt x="2369" y="0"/>
                  </a:cubicBezTo>
                  <a:cubicBezTo>
                    <a:pt x="2236" y="0"/>
                    <a:pt x="2169" y="100"/>
                    <a:pt x="2169" y="200"/>
                  </a:cubicBezTo>
                  <a:cubicBezTo>
                    <a:pt x="2169" y="434"/>
                    <a:pt x="1769" y="667"/>
                    <a:pt x="1268" y="667"/>
                  </a:cubicBezTo>
                  <a:cubicBezTo>
                    <a:pt x="768" y="667"/>
                    <a:pt x="401" y="434"/>
                    <a:pt x="401" y="200"/>
                  </a:cubicBez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9"/>
            <p:cNvSpPr/>
            <p:nvPr/>
          </p:nvSpPr>
          <p:spPr>
            <a:xfrm>
              <a:off x="5486921" y="3545852"/>
              <a:ext cx="40188" cy="12371"/>
            </a:xfrm>
            <a:custGeom>
              <a:avLst/>
              <a:gdLst/>
              <a:ahLst/>
              <a:cxnLst/>
              <a:rect l="l" t="t" r="r" b="b"/>
              <a:pathLst>
                <a:path w="2170" h="668" extrusionOk="0">
                  <a:moveTo>
                    <a:pt x="1" y="0"/>
                  </a:moveTo>
                  <a:cubicBezTo>
                    <a:pt x="1" y="367"/>
                    <a:pt x="468" y="667"/>
                    <a:pt x="1068" y="667"/>
                  </a:cubicBezTo>
                  <a:cubicBezTo>
                    <a:pt x="1669" y="667"/>
                    <a:pt x="2169" y="367"/>
                    <a:pt x="2169" y="0"/>
                  </a:cubicBez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9"/>
            <p:cNvSpPr/>
            <p:nvPr/>
          </p:nvSpPr>
          <p:spPr>
            <a:xfrm>
              <a:off x="5483217" y="3545852"/>
              <a:ext cx="47596" cy="16075"/>
            </a:xfrm>
            <a:custGeom>
              <a:avLst/>
              <a:gdLst/>
              <a:ahLst/>
              <a:cxnLst/>
              <a:rect l="l" t="t" r="r" b="b"/>
              <a:pathLst>
                <a:path w="2570" h="868" extrusionOk="0">
                  <a:moveTo>
                    <a:pt x="1" y="0"/>
                  </a:moveTo>
                  <a:cubicBezTo>
                    <a:pt x="1" y="501"/>
                    <a:pt x="568" y="867"/>
                    <a:pt x="1268" y="867"/>
                  </a:cubicBezTo>
                  <a:cubicBezTo>
                    <a:pt x="2002" y="867"/>
                    <a:pt x="2569" y="501"/>
                    <a:pt x="2569" y="0"/>
                  </a:cubicBezTo>
                  <a:lnTo>
                    <a:pt x="2169" y="0"/>
                  </a:lnTo>
                  <a:cubicBezTo>
                    <a:pt x="2169" y="234"/>
                    <a:pt x="1769" y="467"/>
                    <a:pt x="1268" y="467"/>
                  </a:cubicBezTo>
                  <a:cubicBezTo>
                    <a:pt x="768" y="467"/>
                    <a:pt x="401" y="234"/>
                    <a:pt x="4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elect-spot">
            <a:hlinkClick r:id="" action="ppaction://media"/>
            <a:extLst>
              <a:ext uri="{FF2B5EF4-FFF2-40B4-BE49-F238E27FC236}">
                <a16:creationId xmlns:a16="http://schemas.microsoft.com/office/drawing/2014/main" id="{1785C5E7-985E-E8FC-A804-7183128CA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2019" y="403368"/>
            <a:ext cx="2418029" cy="4305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50"/>
          <p:cNvSpPr txBox="1"/>
          <p:nvPr/>
        </p:nvSpPr>
        <p:spPr>
          <a:xfrm>
            <a:off x="3649425" y="2400325"/>
            <a:ext cx="34371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l-GR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</a:t>
            </a:r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nav">
            <a:hlinkClick r:id="" action="ppaction://media"/>
            <a:extLst>
              <a:ext uri="{FF2B5EF4-FFF2-40B4-BE49-F238E27FC236}">
                <a16:creationId xmlns:a16="http://schemas.microsoft.com/office/drawing/2014/main" id="{BD41537D-1AA3-C00E-FBD6-37BA27EDB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9929" y="1030237"/>
            <a:ext cx="6562165" cy="3691218"/>
          </a:xfrm>
          <a:prstGeom prst="rect">
            <a:avLst/>
          </a:prstGeom>
        </p:spPr>
      </p:pic>
      <p:sp>
        <p:nvSpPr>
          <p:cNvPr id="2" name="Google Shape;1603;p47">
            <a:extLst>
              <a:ext uri="{FF2B5EF4-FFF2-40B4-BE49-F238E27FC236}">
                <a16:creationId xmlns:a16="http://schemas.microsoft.com/office/drawing/2014/main" id="{B0F82F72-3E06-8C3D-B11A-76894A520E52}"/>
              </a:ext>
            </a:extLst>
          </p:cNvPr>
          <p:cNvSpPr txBox="1">
            <a:spLocks/>
          </p:cNvSpPr>
          <p:nvPr/>
        </p:nvSpPr>
        <p:spPr>
          <a:xfrm>
            <a:off x="720000" y="541675"/>
            <a:ext cx="7166700" cy="48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l-GR" dirty="0" err="1"/>
              <a:t>App</a:t>
            </a:r>
            <a:r>
              <a:rPr lang="el-GR" dirty="0"/>
              <a:t> Demo – Navigation</a:t>
            </a:r>
            <a:r>
              <a:rPr lang="en-US" dirty="0"/>
              <a:t> ( old </a:t>
            </a:r>
            <a:r>
              <a:rPr lang="en-US" dirty="0" err="1"/>
              <a:t>ui</a:t>
            </a:r>
            <a:r>
              <a:rPr lang="en-US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8A8A"/>
      </a:accent3>
      <a:accent4>
        <a:srgbClr val="2AAFE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405</Words>
  <Application>Microsoft Office PowerPoint</Application>
  <PresentationFormat>On-screen Show (16:9)</PresentationFormat>
  <Paragraphs>100</Paragraphs>
  <Slides>17</Slides>
  <Notes>16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Open Sans</vt:lpstr>
      <vt:lpstr>Roboto</vt:lpstr>
      <vt:lpstr>Sora</vt:lpstr>
      <vt:lpstr>Fira Sans Extra Condensed</vt:lpstr>
      <vt:lpstr>Arial</vt:lpstr>
      <vt:lpstr>Nunito Light</vt:lpstr>
      <vt:lpstr>Software Engineering Business Plan by Slidesgo</vt:lpstr>
      <vt:lpstr>Software Engineering Business Plan by Slidesgo</vt:lpstr>
      <vt:lpstr>Smart city Parking</vt:lpstr>
      <vt:lpstr>Summary - Problems</vt:lpstr>
      <vt:lpstr>Summary - On street Parking</vt:lpstr>
      <vt:lpstr>Summary – Functional Requirements</vt:lpstr>
      <vt:lpstr>Summary - Architecture</vt:lpstr>
      <vt:lpstr>Simulation</vt:lpstr>
      <vt:lpstr>Simulation</vt:lpstr>
      <vt:lpstr>App Demo </vt:lpstr>
      <vt:lpstr>PowerPoint Presentation</vt:lpstr>
      <vt:lpstr>PowerPoint Presentation</vt:lpstr>
      <vt:lpstr>Real shadow data</vt:lpstr>
      <vt:lpstr>PowerPoint Presentation</vt:lpstr>
      <vt:lpstr>PowerPoint Presentation</vt:lpstr>
      <vt:lpstr>App Demo - Alerts</vt:lpstr>
      <vt:lpstr>Time schedule 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Parking</dc:title>
  <dc:creator>Κωνσταντίνος Σταυρ</dc:creator>
  <cp:lastModifiedBy>ΣΤΑΥΡΟΠΟΥΛΟΣ ΚΩΝΣΤΑΝΤΙΝΟΣ</cp:lastModifiedBy>
  <cp:revision>17</cp:revision>
  <dcterms:modified xsi:type="dcterms:W3CDTF">2025-02-28T00:57:10Z</dcterms:modified>
  <cp:contentStatus/>
</cp:coreProperties>
</file>